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41"/>
  </p:notesMasterIdLst>
  <p:sldIdLst>
    <p:sldId id="479" r:id="rId3"/>
    <p:sldId id="458" r:id="rId4"/>
    <p:sldId id="470" r:id="rId5"/>
    <p:sldId id="441" r:id="rId6"/>
    <p:sldId id="450" r:id="rId7"/>
    <p:sldId id="453" r:id="rId8"/>
    <p:sldId id="447" r:id="rId9"/>
    <p:sldId id="330" r:id="rId10"/>
    <p:sldId id="446" r:id="rId11"/>
    <p:sldId id="471" r:id="rId12"/>
    <p:sldId id="452" r:id="rId13"/>
    <p:sldId id="443" r:id="rId14"/>
    <p:sldId id="444" r:id="rId15"/>
    <p:sldId id="445" r:id="rId16"/>
    <p:sldId id="476" r:id="rId17"/>
    <p:sldId id="337" r:id="rId18"/>
    <p:sldId id="451" r:id="rId19"/>
    <p:sldId id="323" r:id="rId20"/>
    <p:sldId id="403" r:id="rId21"/>
    <p:sldId id="404" r:id="rId22"/>
    <p:sldId id="324" r:id="rId23"/>
    <p:sldId id="327" r:id="rId24"/>
    <p:sldId id="339" r:id="rId25"/>
    <p:sldId id="325" r:id="rId26"/>
    <p:sldId id="477" r:id="rId27"/>
    <p:sldId id="359" r:id="rId28"/>
    <p:sldId id="459" r:id="rId29"/>
    <p:sldId id="356" r:id="rId30"/>
    <p:sldId id="442" r:id="rId31"/>
    <p:sldId id="350" r:id="rId32"/>
    <p:sldId id="406" r:id="rId33"/>
    <p:sldId id="347" r:id="rId34"/>
    <p:sldId id="303" r:id="rId35"/>
    <p:sldId id="400" r:id="rId36"/>
    <p:sldId id="390" r:id="rId37"/>
    <p:sldId id="480" r:id="rId38"/>
    <p:sldId id="481" r:id="rId39"/>
    <p:sldId id="48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p15:clr>
            <a:srgbClr val="A4A3A4"/>
          </p15:clr>
        </p15:guide>
        <p15:guide id="2" orient="horz" pos="3634">
          <p15:clr>
            <a:srgbClr val="A4A3A4"/>
          </p15:clr>
        </p15:guide>
        <p15:guide id="3" pos="3840">
          <p15:clr>
            <a:srgbClr val="A4A3A4"/>
          </p15:clr>
        </p15:guide>
        <p15:guide id="4" pos="1912">
          <p15:clr>
            <a:srgbClr val="A4A3A4"/>
          </p15:clr>
        </p15:guide>
        <p15:guide id="5" pos="5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79A2"/>
    <a:srgbClr val="FB00F1"/>
    <a:srgbClr val="21060B"/>
    <a:srgbClr val="EFBD95"/>
    <a:srgbClr val="CE4A41"/>
    <a:srgbClr val="FEECC3"/>
    <a:srgbClr val="343434"/>
    <a:srgbClr val="69D3AA"/>
    <a:srgbClr val="676B93"/>
    <a:srgbClr val="0C90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95" autoAdjust="0"/>
    <p:restoredTop sz="95386" autoAdjust="0"/>
  </p:normalViewPr>
  <p:slideViewPr>
    <p:cSldViewPr snapToGrid="0">
      <p:cViewPr varScale="1">
        <p:scale>
          <a:sx n="82" d="100"/>
          <a:sy n="82" d="100"/>
        </p:scale>
        <p:origin x="902" y="58"/>
      </p:cViewPr>
      <p:guideLst>
        <p:guide orient="horz" pos="958"/>
        <p:guide orient="horz" pos="3634"/>
        <p:guide pos="3840"/>
        <p:guide pos="1912"/>
        <p:guide pos="5790"/>
      </p:guideLst>
    </p:cSldViewPr>
  </p:slideViewPr>
  <p:outlineViewPr>
    <p:cViewPr>
      <p:scale>
        <a:sx n="33" d="100"/>
        <a:sy n="33" d="100"/>
      </p:scale>
      <p:origin x="0" y="0"/>
    </p:cViewPr>
  </p:outlineViewPr>
  <p:notesTextViewPr>
    <p:cViewPr>
      <p:scale>
        <a:sx n="1" d="1"/>
        <a:sy n="1" d="1"/>
      </p:scale>
      <p:origin x="0" y="0"/>
    </p:cViewPr>
  </p:notesTextViewPr>
  <p:sorterViewPr>
    <p:cViewPr>
      <p:scale>
        <a:sx n="65" d="100"/>
        <a:sy n="65" d="100"/>
      </p:scale>
      <p:origin x="0" y="-46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47C8E-FAE5-43D1-82C0-196E816DC300}"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2AF99-A73B-44C9-96FA-736798B6D18B}" type="slidenum">
              <a:rPr lang="zh-CN" altLang="en-US" smtClean="0"/>
              <a:t>‹#›</a:t>
            </a:fld>
            <a:endParaRPr lang="zh-CN" altLang="en-US"/>
          </a:p>
        </p:txBody>
      </p:sp>
    </p:spTree>
    <p:extLst>
      <p:ext uri="{BB962C8B-B14F-4D97-AF65-F5344CB8AC3E}">
        <p14:creationId xmlns:p14="http://schemas.microsoft.com/office/powerpoint/2010/main" val="194915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latinLnBrk="0" hangingPunct="1">
              <a:spcBef>
                <a:spcPts val="0"/>
              </a:spcBef>
              <a:spcAft>
                <a:spcPts val="0"/>
              </a:spcAft>
              <a:buClrTx/>
              <a:buSzTx/>
              <a:buFontTx/>
              <a:buNone/>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1</a:t>
            </a:fld>
            <a:endParaRPr lang="zh-CN" altLang="en-US"/>
          </a:p>
        </p:txBody>
      </p:sp>
    </p:spTree>
    <p:extLst>
      <p:ext uri="{BB962C8B-B14F-4D97-AF65-F5344CB8AC3E}">
        <p14:creationId xmlns:p14="http://schemas.microsoft.com/office/powerpoint/2010/main" val="10940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10</a:t>
            </a:fld>
            <a:endParaRPr lang="zh-CN" altLang="en-US"/>
          </a:p>
        </p:txBody>
      </p:sp>
    </p:spTree>
    <p:extLst>
      <p:ext uri="{BB962C8B-B14F-4D97-AF65-F5344CB8AC3E}">
        <p14:creationId xmlns:p14="http://schemas.microsoft.com/office/powerpoint/2010/main" val="306311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11</a:t>
            </a:fld>
            <a:endParaRPr lang="zh-CN" altLang="en-US"/>
          </a:p>
        </p:txBody>
      </p:sp>
    </p:spTree>
    <p:extLst>
      <p:ext uri="{BB962C8B-B14F-4D97-AF65-F5344CB8AC3E}">
        <p14:creationId xmlns:p14="http://schemas.microsoft.com/office/powerpoint/2010/main" val="727592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12</a:t>
            </a:fld>
            <a:endParaRPr lang="zh-CN" altLang="en-US"/>
          </a:p>
        </p:txBody>
      </p:sp>
    </p:spTree>
    <p:extLst>
      <p:ext uri="{BB962C8B-B14F-4D97-AF65-F5344CB8AC3E}">
        <p14:creationId xmlns:p14="http://schemas.microsoft.com/office/powerpoint/2010/main" val="276365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13</a:t>
            </a:fld>
            <a:endParaRPr lang="zh-CN" altLang="en-US"/>
          </a:p>
        </p:txBody>
      </p:sp>
    </p:spTree>
    <p:extLst>
      <p:ext uri="{BB962C8B-B14F-4D97-AF65-F5344CB8AC3E}">
        <p14:creationId xmlns:p14="http://schemas.microsoft.com/office/powerpoint/2010/main" val="4186860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14</a:t>
            </a:fld>
            <a:endParaRPr lang="zh-CN" altLang="en-US"/>
          </a:p>
        </p:txBody>
      </p:sp>
    </p:spTree>
    <p:extLst>
      <p:ext uri="{BB962C8B-B14F-4D97-AF65-F5344CB8AC3E}">
        <p14:creationId xmlns:p14="http://schemas.microsoft.com/office/powerpoint/2010/main" val="183092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15</a:t>
            </a:fld>
            <a:endParaRPr lang="zh-CN" altLang="en-US"/>
          </a:p>
        </p:txBody>
      </p:sp>
    </p:spTree>
    <p:extLst>
      <p:ext uri="{BB962C8B-B14F-4D97-AF65-F5344CB8AC3E}">
        <p14:creationId xmlns:p14="http://schemas.microsoft.com/office/powerpoint/2010/main" val="306973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16</a:t>
            </a:fld>
            <a:endParaRPr lang="zh-CN" altLang="en-US"/>
          </a:p>
        </p:txBody>
      </p:sp>
    </p:spTree>
    <p:extLst>
      <p:ext uri="{BB962C8B-B14F-4D97-AF65-F5344CB8AC3E}">
        <p14:creationId xmlns:p14="http://schemas.microsoft.com/office/powerpoint/2010/main" val="250015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17</a:t>
            </a:fld>
            <a:endParaRPr lang="zh-CN" altLang="en-US"/>
          </a:p>
        </p:txBody>
      </p:sp>
    </p:spTree>
    <p:extLst>
      <p:ext uri="{BB962C8B-B14F-4D97-AF65-F5344CB8AC3E}">
        <p14:creationId xmlns:p14="http://schemas.microsoft.com/office/powerpoint/2010/main" val="166494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18</a:t>
            </a:fld>
            <a:endParaRPr lang="zh-CN" altLang="en-US"/>
          </a:p>
        </p:txBody>
      </p:sp>
    </p:spTree>
    <p:extLst>
      <p:ext uri="{BB962C8B-B14F-4D97-AF65-F5344CB8AC3E}">
        <p14:creationId xmlns:p14="http://schemas.microsoft.com/office/powerpoint/2010/main" val="33874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19</a:t>
            </a:fld>
            <a:endParaRPr lang="zh-CN" altLang="en-US"/>
          </a:p>
        </p:txBody>
      </p:sp>
    </p:spTree>
    <p:extLst>
      <p:ext uri="{BB962C8B-B14F-4D97-AF65-F5344CB8AC3E}">
        <p14:creationId xmlns:p14="http://schemas.microsoft.com/office/powerpoint/2010/main" val="224565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a:t>
            </a:fld>
            <a:endParaRPr lang="zh-CN" altLang="en-US"/>
          </a:p>
        </p:txBody>
      </p:sp>
    </p:spTree>
    <p:extLst>
      <p:ext uri="{BB962C8B-B14F-4D97-AF65-F5344CB8AC3E}">
        <p14:creationId xmlns:p14="http://schemas.microsoft.com/office/powerpoint/2010/main" val="3125292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20</a:t>
            </a:fld>
            <a:endParaRPr lang="zh-CN" altLang="en-US"/>
          </a:p>
        </p:txBody>
      </p:sp>
    </p:spTree>
    <p:extLst>
      <p:ext uri="{BB962C8B-B14F-4D97-AF65-F5344CB8AC3E}">
        <p14:creationId xmlns:p14="http://schemas.microsoft.com/office/powerpoint/2010/main" val="251988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21</a:t>
            </a:fld>
            <a:endParaRPr lang="zh-CN" altLang="en-US"/>
          </a:p>
        </p:txBody>
      </p:sp>
    </p:spTree>
    <p:extLst>
      <p:ext uri="{BB962C8B-B14F-4D97-AF65-F5344CB8AC3E}">
        <p14:creationId xmlns:p14="http://schemas.microsoft.com/office/powerpoint/2010/main" val="2709224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22</a:t>
            </a:fld>
            <a:endParaRPr lang="zh-CN" altLang="en-US"/>
          </a:p>
        </p:txBody>
      </p:sp>
    </p:spTree>
    <p:extLst>
      <p:ext uri="{BB962C8B-B14F-4D97-AF65-F5344CB8AC3E}">
        <p14:creationId xmlns:p14="http://schemas.microsoft.com/office/powerpoint/2010/main" val="101459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23</a:t>
            </a:fld>
            <a:endParaRPr lang="zh-CN" altLang="en-US"/>
          </a:p>
        </p:txBody>
      </p:sp>
    </p:spTree>
    <p:extLst>
      <p:ext uri="{BB962C8B-B14F-4D97-AF65-F5344CB8AC3E}">
        <p14:creationId xmlns:p14="http://schemas.microsoft.com/office/powerpoint/2010/main" val="388432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24</a:t>
            </a:fld>
            <a:endParaRPr lang="zh-CN" altLang="en-US"/>
          </a:p>
        </p:txBody>
      </p:sp>
    </p:spTree>
    <p:extLst>
      <p:ext uri="{BB962C8B-B14F-4D97-AF65-F5344CB8AC3E}">
        <p14:creationId xmlns:p14="http://schemas.microsoft.com/office/powerpoint/2010/main" val="997921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25</a:t>
            </a:fld>
            <a:endParaRPr lang="zh-CN" altLang="en-US"/>
          </a:p>
        </p:txBody>
      </p:sp>
    </p:spTree>
    <p:extLst>
      <p:ext uri="{BB962C8B-B14F-4D97-AF65-F5344CB8AC3E}">
        <p14:creationId xmlns:p14="http://schemas.microsoft.com/office/powerpoint/2010/main" val="734978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26</a:t>
            </a:fld>
            <a:endParaRPr lang="zh-CN" altLang="en-US"/>
          </a:p>
        </p:txBody>
      </p:sp>
    </p:spTree>
    <p:extLst>
      <p:ext uri="{BB962C8B-B14F-4D97-AF65-F5344CB8AC3E}">
        <p14:creationId xmlns:p14="http://schemas.microsoft.com/office/powerpoint/2010/main" val="1164100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27</a:t>
            </a:fld>
            <a:endParaRPr lang="zh-CN" altLang="en-US"/>
          </a:p>
        </p:txBody>
      </p:sp>
    </p:spTree>
    <p:extLst>
      <p:ext uri="{BB962C8B-B14F-4D97-AF65-F5344CB8AC3E}">
        <p14:creationId xmlns:p14="http://schemas.microsoft.com/office/powerpoint/2010/main" val="286772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28</a:t>
            </a:fld>
            <a:endParaRPr lang="zh-CN" altLang="en-US"/>
          </a:p>
        </p:txBody>
      </p:sp>
    </p:spTree>
    <p:extLst>
      <p:ext uri="{BB962C8B-B14F-4D97-AF65-F5344CB8AC3E}">
        <p14:creationId xmlns:p14="http://schemas.microsoft.com/office/powerpoint/2010/main" val="61899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29</a:t>
            </a:fld>
            <a:endParaRPr lang="zh-CN" altLang="en-US"/>
          </a:p>
        </p:txBody>
      </p:sp>
    </p:spTree>
    <p:extLst>
      <p:ext uri="{BB962C8B-B14F-4D97-AF65-F5344CB8AC3E}">
        <p14:creationId xmlns:p14="http://schemas.microsoft.com/office/powerpoint/2010/main" val="194614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a:t>
            </a:fld>
            <a:endParaRPr lang="zh-CN" altLang="en-US"/>
          </a:p>
        </p:txBody>
      </p:sp>
    </p:spTree>
    <p:extLst>
      <p:ext uri="{BB962C8B-B14F-4D97-AF65-F5344CB8AC3E}">
        <p14:creationId xmlns:p14="http://schemas.microsoft.com/office/powerpoint/2010/main" val="685992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30</a:t>
            </a:fld>
            <a:endParaRPr lang="zh-CN" altLang="en-US"/>
          </a:p>
        </p:txBody>
      </p:sp>
    </p:spTree>
    <p:extLst>
      <p:ext uri="{BB962C8B-B14F-4D97-AF65-F5344CB8AC3E}">
        <p14:creationId xmlns:p14="http://schemas.microsoft.com/office/powerpoint/2010/main" val="218514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31</a:t>
            </a:fld>
            <a:endParaRPr lang="zh-CN" altLang="en-US"/>
          </a:p>
        </p:txBody>
      </p:sp>
    </p:spTree>
    <p:extLst>
      <p:ext uri="{BB962C8B-B14F-4D97-AF65-F5344CB8AC3E}">
        <p14:creationId xmlns:p14="http://schemas.microsoft.com/office/powerpoint/2010/main" val="2536793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32</a:t>
            </a:fld>
            <a:endParaRPr lang="zh-CN" altLang="en-US"/>
          </a:p>
        </p:txBody>
      </p:sp>
    </p:spTree>
    <p:extLst>
      <p:ext uri="{BB962C8B-B14F-4D97-AF65-F5344CB8AC3E}">
        <p14:creationId xmlns:p14="http://schemas.microsoft.com/office/powerpoint/2010/main" val="3955565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33</a:t>
            </a:fld>
            <a:endParaRPr lang="zh-CN" altLang="en-US"/>
          </a:p>
        </p:txBody>
      </p:sp>
    </p:spTree>
    <p:extLst>
      <p:ext uri="{BB962C8B-B14F-4D97-AF65-F5344CB8AC3E}">
        <p14:creationId xmlns:p14="http://schemas.microsoft.com/office/powerpoint/2010/main" val="2327842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34</a:t>
            </a:fld>
            <a:endParaRPr lang="zh-CN" altLang="en-US"/>
          </a:p>
        </p:txBody>
      </p:sp>
    </p:spTree>
    <p:extLst>
      <p:ext uri="{BB962C8B-B14F-4D97-AF65-F5344CB8AC3E}">
        <p14:creationId xmlns:p14="http://schemas.microsoft.com/office/powerpoint/2010/main" val="377362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35</a:t>
            </a:fld>
            <a:endParaRPr lang="zh-CN" altLang="en-US"/>
          </a:p>
        </p:txBody>
      </p:sp>
    </p:spTree>
    <p:extLst>
      <p:ext uri="{BB962C8B-B14F-4D97-AF65-F5344CB8AC3E}">
        <p14:creationId xmlns:p14="http://schemas.microsoft.com/office/powerpoint/2010/main" val="463272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latinLnBrk="0" hangingPunct="1">
              <a:spcBef>
                <a:spcPts val="0"/>
              </a:spcBef>
              <a:spcAft>
                <a:spcPts val="0"/>
              </a:spcAft>
              <a:buClrTx/>
              <a:buSzTx/>
              <a:buFontTx/>
              <a:buNone/>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36</a:t>
            </a:fld>
            <a:endParaRPr lang="zh-CN" altLang="en-US"/>
          </a:p>
        </p:txBody>
      </p:sp>
    </p:spTree>
    <p:extLst>
      <p:ext uri="{BB962C8B-B14F-4D97-AF65-F5344CB8AC3E}">
        <p14:creationId xmlns:p14="http://schemas.microsoft.com/office/powerpoint/2010/main" val="2801219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37</a:t>
            </a:fld>
            <a:endParaRPr lang="zh-CN" altLang="en-US"/>
          </a:p>
        </p:txBody>
      </p:sp>
    </p:spTree>
    <p:extLst>
      <p:ext uri="{BB962C8B-B14F-4D97-AF65-F5344CB8AC3E}">
        <p14:creationId xmlns:p14="http://schemas.microsoft.com/office/powerpoint/2010/main" val="3432328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072AF99-A73B-44C9-96FA-736798B6D18B}" type="slidenum">
              <a:rPr lang="zh-CN" altLang="en-US" smtClean="0"/>
              <a:t>38</a:t>
            </a:fld>
            <a:endParaRPr lang="zh-CN" altLang="en-US"/>
          </a:p>
        </p:txBody>
      </p:sp>
    </p:spTree>
    <p:extLst>
      <p:ext uri="{BB962C8B-B14F-4D97-AF65-F5344CB8AC3E}">
        <p14:creationId xmlns:p14="http://schemas.microsoft.com/office/powerpoint/2010/main" val="11489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4</a:t>
            </a:fld>
            <a:endParaRPr lang="zh-CN" altLang="en-US"/>
          </a:p>
        </p:txBody>
      </p:sp>
    </p:spTree>
    <p:extLst>
      <p:ext uri="{BB962C8B-B14F-4D97-AF65-F5344CB8AC3E}">
        <p14:creationId xmlns:p14="http://schemas.microsoft.com/office/powerpoint/2010/main" val="187244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5</a:t>
            </a:fld>
            <a:endParaRPr lang="zh-CN" altLang="en-US"/>
          </a:p>
        </p:txBody>
      </p:sp>
    </p:spTree>
    <p:extLst>
      <p:ext uri="{BB962C8B-B14F-4D97-AF65-F5344CB8AC3E}">
        <p14:creationId xmlns:p14="http://schemas.microsoft.com/office/powerpoint/2010/main" val="395324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6</a:t>
            </a:fld>
            <a:endParaRPr lang="zh-CN" altLang="en-US"/>
          </a:p>
        </p:txBody>
      </p:sp>
    </p:spTree>
    <p:extLst>
      <p:ext uri="{BB962C8B-B14F-4D97-AF65-F5344CB8AC3E}">
        <p14:creationId xmlns:p14="http://schemas.microsoft.com/office/powerpoint/2010/main" val="215863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7</a:t>
            </a:fld>
            <a:endParaRPr lang="zh-CN" altLang="en-US"/>
          </a:p>
        </p:txBody>
      </p:sp>
    </p:spTree>
    <p:extLst>
      <p:ext uri="{BB962C8B-B14F-4D97-AF65-F5344CB8AC3E}">
        <p14:creationId xmlns:p14="http://schemas.microsoft.com/office/powerpoint/2010/main" val="175290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8</a:t>
            </a:fld>
            <a:endParaRPr lang="zh-CN" altLang="en-US"/>
          </a:p>
        </p:txBody>
      </p:sp>
    </p:spTree>
    <p:extLst>
      <p:ext uri="{BB962C8B-B14F-4D97-AF65-F5344CB8AC3E}">
        <p14:creationId xmlns:p14="http://schemas.microsoft.com/office/powerpoint/2010/main" val="420182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072AF99-A73B-44C9-96FA-736798B6D18B}" type="slidenum">
              <a:rPr lang="zh-CN" altLang="en-US" smtClean="0"/>
              <a:t>9</a:t>
            </a:fld>
            <a:endParaRPr lang="zh-CN" altLang="en-US"/>
          </a:p>
        </p:txBody>
      </p:sp>
    </p:spTree>
    <p:extLst>
      <p:ext uri="{BB962C8B-B14F-4D97-AF65-F5344CB8AC3E}">
        <p14:creationId xmlns:p14="http://schemas.microsoft.com/office/powerpoint/2010/main" val="2156703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702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9678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427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835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992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18" y="171"/>
            <a:ext cx="942929" cy="971156"/>
          </a:xfrm>
          <a:prstGeom prst="rect">
            <a:avLst/>
          </a:prstGeom>
        </p:spPr>
      </p:pic>
      <p:sp>
        <p:nvSpPr>
          <p:cNvPr id="5" name="矩形 4"/>
          <p:cNvSpPr/>
          <p:nvPr userDrawn="1"/>
        </p:nvSpPr>
        <p:spPr>
          <a:xfrm>
            <a:off x="975112" y="522430"/>
            <a:ext cx="1888659" cy="338554"/>
          </a:xfrm>
          <a:prstGeom prst="rect">
            <a:avLst/>
          </a:prstGeom>
          <a:noFill/>
        </p:spPr>
        <p:txBody>
          <a:bodyPr wrap="none">
            <a:spAutoFit/>
          </a:bodyPr>
          <a:lstStyle/>
          <a:p>
            <a:pPr algn="ctr"/>
            <a:r>
              <a:rPr lang="en-US" altLang="zh-CN" sz="1600" dirty="0" smtClean="0">
                <a:solidFill>
                  <a:schemeClr val="bg1"/>
                </a:solidFill>
                <a:latin typeface="方正兰亭超细黑简体" panose="02000000000000000000" pitchFamily="2" charset="-122"/>
                <a:ea typeface="方正兰亭超细黑简体" panose="02000000000000000000" pitchFamily="2" charset="-122"/>
              </a:rPr>
              <a:t>Add To The Title</a:t>
            </a:r>
            <a:endParaRPr lang="en-US" altLang="zh-CN" sz="16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7" name="矩形 6"/>
          <p:cNvSpPr/>
          <p:nvPr userDrawn="1"/>
        </p:nvSpPr>
        <p:spPr>
          <a:xfrm>
            <a:off x="975112" y="156610"/>
            <a:ext cx="2646879" cy="461665"/>
          </a:xfrm>
          <a:prstGeom prst="rect">
            <a:avLst/>
          </a:prstGeom>
          <a:noFill/>
        </p:spPr>
        <p:txBody>
          <a:bodyPr wrap="none">
            <a:spAutoFit/>
          </a:bodyPr>
          <a:lstStyle/>
          <a:p>
            <a:pPr lvl="0" algn="ctr"/>
            <a:r>
              <a:rPr lang="zh-CN" altLang="en-US" sz="2400" dirty="0" smtClean="0">
                <a:solidFill>
                  <a:schemeClr val="bg1"/>
                </a:solidFill>
                <a:latin typeface="方正兰亭超细黑简体" panose="02000000000000000000" pitchFamily="2" charset="-122"/>
                <a:ea typeface="方正兰亭超细黑简体" panose="02000000000000000000" pitchFamily="2" charset="-122"/>
              </a:rPr>
              <a:t>点击添加标题内容</a:t>
            </a:r>
            <a:endParaRPr lang="en-US" altLang="zh-CN" sz="2400" dirty="0">
              <a:solidFill>
                <a:schemeClr val="bg1"/>
              </a:solidFill>
              <a:latin typeface="方正兰亭超细黑简体" panose="02000000000000000000" pitchFamily="2" charset="-122"/>
              <a:ea typeface="方正兰亭超细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741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826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39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123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403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0529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608955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175556" y="4288039"/>
            <a:ext cx="3877985" cy="461665"/>
          </a:xfrm>
          <a:prstGeom prst="rect">
            <a:avLst/>
          </a:prstGeom>
          <a:noFill/>
        </p:spPr>
        <p:txBody>
          <a:bodyPr wrap="none">
            <a:spAutoFit/>
          </a:bodyPr>
          <a:lstStyle/>
          <a:p>
            <a:pPr algn="ctr"/>
            <a:r>
              <a:rPr lang="zh-CN" altLang="en-US" sz="2400" dirty="0">
                <a:solidFill>
                  <a:schemeClr val="bg1"/>
                </a:solidFill>
                <a:latin typeface="微软雅黑" pitchFamily="34" charset="-122"/>
                <a:ea typeface="微软雅黑" pitchFamily="34" charset="-122"/>
              </a:rPr>
              <a:t>点击添加</a:t>
            </a:r>
            <a:r>
              <a:rPr lang="zh-CN" altLang="en-US" sz="2400" dirty="0" smtClean="0">
                <a:solidFill>
                  <a:schemeClr val="bg1"/>
                </a:solidFill>
                <a:latin typeface="微软雅黑" pitchFamily="34" charset="-122"/>
                <a:ea typeface="微软雅黑" pitchFamily="34" charset="-122"/>
              </a:rPr>
              <a:t>汇报主题内容标题</a:t>
            </a:r>
            <a:endParaRPr lang="en-US" altLang="zh-CN" sz="2400" dirty="0">
              <a:solidFill>
                <a:schemeClr val="bg1"/>
              </a:solidFill>
              <a:latin typeface="微软雅黑" pitchFamily="34" charset="-122"/>
              <a:ea typeface="微软雅黑" pitchFamily="34" charset="-122"/>
            </a:endParaRPr>
          </a:p>
        </p:txBody>
      </p:sp>
      <p:sp>
        <p:nvSpPr>
          <p:cNvPr id="11" name="矩形 10"/>
          <p:cNvSpPr/>
          <p:nvPr/>
        </p:nvSpPr>
        <p:spPr>
          <a:xfrm>
            <a:off x="4751931" y="4892566"/>
            <a:ext cx="2773680" cy="274320"/>
          </a:xfrm>
          <a:prstGeom prst="rect">
            <a:avLst/>
          </a:prstGeom>
          <a:noFill/>
        </p:spPr>
        <p:txBody>
          <a:bodyPr wrap="none">
            <a:spAutoFit/>
          </a:bodyPr>
          <a:lstStyle/>
          <a:p>
            <a:pPr algn="ctr"/>
            <a:r>
              <a:rPr lang="zh-CN" altLang="en-US" sz="1200" dirty="0">
                <a:solidFill>
                  <a:schemeClr val="bg1"/>
                </a:solidFill>
                <a:latin typeface="方正兰亭超细黑简体" panose="02000000000000000000" pitchFamily="2" charset="-122"/>
                <a:ea typeface="方正兰亭超细黑简体" panose="02000000000000000000" pitchFamily="2" charset="-122"/>
              </a:rPr>
              <a:t>汇报人</a:t>
            </a:r>
            <a:r>
              <a:rPr lang="zh-CN" altLang="en-US" sz="1200" dirty="0" smtClean="0">
                <a:solidFill>
                  <a:schemeClr val="bg1"/>
                </a:solidFill>
                <a:latin typeface="方正兰亭超细黑简体" panose="02000000000000000000" pitchFamily="2" charset="-122"/>
                <a:ea typeface="方正兰亭超细黑简体" panose="02000000000000000000" pitchFamily="2" charset="-122"/>
              </a:rPr>
              <a:t>：</a:t>
            </a:r>
            <a:r>
              <a:rPr lang="en-US" altLang="zh-CN" sz="1200" dirty="0" smtClean="0">
                <a:solidFill>
                  <a:schemeClr val="bg1"/>
                </a:solidFill>
                <a:latin typeface="方正兰亭超细黑简体" panose="02000000000000000000" pitchFamily="2" charset="-122"/>
                <a:ea typeface="方正兰亭超细黑简体" panose="02000000000000000000" pitchFamily="2" charset="-122"/>
              </a:rPr>
              <a:t>PPT   </a:t>
            </a:r>
            <a:r>
              <a:rPr lang="zh-CN" altLang="en-US" sz="1200" dirty="0" smtClean="0">
                <a:solidFill>
                  <a:schemeClr val="bg1"/>
                </a:solidFill>
                <a:latin typeface="方正兰亭超细黑简体" panose="02000000000000000000" pitchFamily="2" charset="-122"/>
                <a:ea typeface="方正兰亭超细黑简体" panose="02000000000000000000" pitchFamily="2" charset="-122"/>
              </a:rPr>
              <a:t>汇报</a:t>
            </a:r>
            <a:r>
              <a:rPr lang="zh-CN" altLang="en-US" sz="1200" dirty="0">
                <a:solidFill>
                  <a:schemeClr val="bg1"/>
                </a:solidFill>
                <a:latin typeface="方正兰亭超细黑简体" panose="02000000000000000000" pitchFamily="2" charset="-122"/>
                <a:ea typeface="方正兰亭超细黑简体" panose="02000000000000000000" pitchFamily="2" charset="-122"/>
              </a:rPr>
              <a:t>时间：</a:t>
            </a:r>
            <a:r>
              <a:rPr lang="en-US" altLang="zh-CN" sz="1200" dirty="0" smtClean="0">
                <a:solidFill>
                  <a:schemeClr val="bg1"/>
                </a:solidFill>
                <a:latin typeface="方正兰亭超细黑简体" panose="02000000000000000000" pitchFamily="2" charset="-122"/>
                <a:ea typeface="方正兰亭超细黑简体" panose="02000000000000000000" pitchFamily="2" charset="-122"/>
              </a:rPr>
              <a:t>2015.08.08</a:t>
            </a:r>
            <a:endParaRPr lang="zh-CN" altLang="en-US" sz="1200" dirty="0">
              <a:solidFill>
                <a:schemeClr val="bg1"/>
              </a:solidFill>
              <a:latin typeface="方正兰亭超细黑简体" panose="02000000000000000000" pitchFamily="2" charset="-122"/>
              <a:ea typeface="方正兰亭超细黑简体" panose="02000000000000000000" pitchFamily="2" charset="-122"/>
            </a:endParaRPr>
          </a:p>
        </p:txBody>
      </p:sp>
      <p:grpSp>
        <p:nvGrpSpPr>
          <p:cNvPr id="5" name="组合 4"/>
          <p:cNvGrpSpPr/>
          <p:nvPr/>
        </p:nvGrpSpPr>
        <p:grpSpPr>
          <a:xfrm>
            <a:off x="4246888" y="1770934"/>
            <a:ext cx="3989574" cy="461665"/>
            <a:chOff x="2064002" y="1897170"/>
            <a:chExt cx="7171315" cy="461665"/>
          </a:xfrm>
        </p:grpSpPr>
        <p:cxnSp>
          <p:nvCxnSpPr>
            <p:cNvPr id="12" name="直接连接符 11"/>
            <p:cNvCxnSpPr/>
            <p:nvPr/>
          </p:nvCxnSpPr>
          <p:spPr>
            <a:xfrm>
              <a:off x="2064002" y="2128002"/>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72225" y="1897170"/>
              <a:ext cx="1754868" cy="461665"/>
            </a:xfrm>
            <a:prstGeom prst="rect">
              <a:avLst/>
            </a:prstGeom>
            <a:noFill/>
          </p:spPr>
          <p:txBody>
            <a:bodyPr wrap="square">
              <a:spAutoFit/>
            </a:bodyPr>
            <a:lstStyle/>
            <a:p>
              <a:pPr algn="ctr"/>
              <a:r>
                <a:rPr lang="en-US" altLang="zh-CN" sz="2400" b="1" dirty="0" smtClean="0">
                  <a:solidFill>
                    <a:schemeClr val="bg1"/>
                  </a:solidFill>
                  <a:latin typeface="微软雅黑" pitchFamily="34" charset="-122"/>
                  <a:ea typeface="微软雅黑" pitchFamily="34" charset="-122"/>
                </a:rPr>
                <a:t>2015</a:t>
              </a:r>
              <a:endParaRPr lang="en-US" altLang="zh-CN" sz="2400" b="1" dirty="0">
                <a:solidFill>
                  <a:schemeClr val="bg1"/>
                </a:solidFill>
                <a:latin typeface="微软雅黑" pitchFamily="34" charset="-122"/>
                <a:ea typeface="微软雅黑" pitchFamily="34" charset="-122"/>
              </a:endParaRPr>
            </a:p>
          </p:txBody>
        </p:sp>
        <p:cxnSp>
          <p:nvCxnSpPr>
            <p:cNvPr id="15" name="直接连接符 14"/>
            <p:cNvCxnSpPr/>
            <p:nvPr/>
          </p:nvCxnSpPr>
          <p:spPr>
            <a:xfrm>
              <a:off x="6715317" y="2128002"/>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2418243" y="2083074"/>
            <a:ext cx="7355515" cy="2123658"/>
          </a:xfrm>
          <a:prstGeom prst="rect">
            <a:avLst/>
          </a:prstGeom>
          <a:noFill/>
        </p:spPr>
        <p:txBody>
          <a:bodyPr wrap="square" rtlCol="0">
            <a:spAutoFit/>
          </a:bodyPr>
          <a:lstStyle/>
          <a:p>
            <a:pPr algn="ctr"/>
            <a:r>
              <a:rPr lang="en-US" altLang="zh-CN" sz="6000" dirty="0" smtClean="0">
                <a:solidFill>
                  <a:schemeClr val="bg1"/>
                </a:solidFill>
                <a:effectLst>
                  <a:outerShdw blurRad="38100" dist="38100" dir="2700000" algn="tl">
                    <a:srgbClr val="000000">
                      <a:alpha val="43137"/>
                    </a:srgbClr>
                  </a:outerShdw>
                </a:effectLst>
                <a:latin typeface="方正综艺简体" pitchFamily="2" charset="-122"/>
                <a:ea typeface="方正综艺简体" pitchFamily="2" charset="-122"/>
              </a:rPr>
              <a:t>More Than </a:t>
            </a:r>
          </a:p>
          <a:p>
            <a:pPr algn="ctr"/>
            <a:r>
              <a:rPr lang="en-US" altLang="zh-CN" sz="7200" dirty="0" smtClean="0">
                <a:solidFill>
                  <a:schemeClr val="bg1"/>
                </a:solidFill>
                <a:effectLst>
                  <a:outerShdw blurRad="38100" dist="38100" dir="2700000" algn="tl">
                    <a:srgbClr val="000000">
                      <a:alpha val="43137"/>
                    </a:srgbClr>
                  </a:outerShdw>
                </a:effectLst>
                <a:latin typeface="方正综艺简体" pitchFamily="2" charset="-122"/>
                <a:ea typeface="方正综艺简体" pitchFamily="2" charset="-122"/>
              </a:rPr>
              <a:t>TEMPLATE </a:t>
            </a:r>
            <a:endParaRPr lang="zh-CN" altLang="en-US" sz="7200" dirty="0">
              <a:solidFill>
                <a:schemeClr val="bg1"/>
              </a:solidFill>
              <a:effectLst>
                <a:outerShdw blurRad="38100" dist="38100" dir="2700000" algn="tl">
                  <a:srgbClr val="000000">
                    <a:alpha val="43137"/>
                  </a:srgbClr>
                </a:outerShdw>
              </a:effectLst>
              <a:latin typeface="方正综艺简体" pitchFamily="2" charset="-122"/>
              <a:ea typeface="方正综艺简体" pitchFamily="2" charset="-122"/>
            </a:endParaRPr>
          </a:p>
        </p:txBody>
      </p:sp>
      <p:cxnSp>
        <p:nvCxnSpPr>
          <p:cNvPr id="10" name="直接连接符 9"/>
          <p:cNvCxnSpPr/>
          <p:nvPr/>
        </p:nvCxnSpPr>
        <p:spPr>
          <a:xfrm>
            <a:off x="4671425" y="5373688"/>
            <a:ext cx="2849151"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96000" y="1520825"/>
            <a:ext cx="1800000" cy="1800000"/>
            <a:chOff x="4224000" y="727567"/>
            <a:chExt cx="3744000" cy="3744000"/>
          </a:xfrm>
        </p:grpSpPr>
        <p:sp>
          <p:nvSpPr>
            <p:cNvPr id="13" name="任意多边形 12"/>
            <p:cNvSpPr/>
            <p:nvPr/>
          </p:nvSpPr>
          <p:spPr>
            <a:xfrm>
              <a:off x="4351564" y="855131"/>
              <a:ext cx="3488872" cy="3488872"/>
            </a:xfrm>
            <a:custGeom>
              <a:avLst/>
              <a:gdLst/>
              <a:ahLst/>
              <a:cxnLst/>
              <a:rect l="l" t="t" r="r" b="b"/>
              <a:pathLst>
                <a:path w="3488872" h="3488872">
                  <a:moveTo>
                    <a:pt x="1725694" y="557283"/>
                  </a:moveTo>
                  <a:cubicBezTo>
                    <a:pt x="1355775" y="565443"/>
                    <a:pt x="1118518" y="775995"/>
                    <a:pt x="1013922" y="1188939"/>
                  </a:cubicBezTo>
                  <a:lnTo>
                    <a:pt x="1120373" y="1209895"/>
                  </a:lnTo>
                  <a:cubicBezTo>
                    <a:pt x="1222867" y="860376"/>
                    <a:pt x="1424455" y="681908"/>
                    <a:pt x="1725138" y="674490"/>
                  </a:cubicBezTo>
                  <a:cubicBezTo>
                    <a:pt x="2113230" y="689203"/>
                    <a:pt x="2314571" y="854071"/>
                    <a:pt x="2329161" y="1169095"/>
                  </a:cubicBezTo>
                  <a:cubicBezTo>
                    <a:pt x="2360070" y="1406724"/>
                    <a:pt x="2173688" y="1639468"/>
                    <a:pt x="1770017" y="1867329"/>
                  </a:cubicBezTo>
                  <a:cubicBezTo>
                    <a:pt x="1400593" y="2118804"/>
                    <a:pt x="1125318" y="2425730"/>
                    <a:pt x="944192" y="2788107"/>
                  </a:cubicBezTo>
                  <a:lnTo>
                    <a:pt x="944192" y="2885656"/>
                  </a:lnTo>
                  <a:lnTo>
                    <a:pt x="2469920" y="2885656"/>
                  </a:lnTo>
                  <a:lnTo>
                    <a:pt x="2469920" y="2768078"/>
                  </a:lnTo>
                  <a:lnTo>
                    <a:pt x="1085137" y="2768078"/>
                  </a:lnTo>
                  <a:cubicBezTo>
                    <a:pt x="1257732" y="2451447"/>
                    <a:pt x="1511433" y="2182848"/>
                    <a:pt x="1846239" y="1962281"/>
                  </a:cubicBezTo>
                  <a:cubicBezTo>
                    <a:pt x="2269815" y="1714020"/>
                    <a:pt x="2469796" y="1446843"/>
                    <a:pt x="2446182" y="1160750"/>
                  </a:cubicBezTo>
                  <a:cubicBezTo>
                    <a:pt x="2429986" y="774759"/>
                    <a:pt x="2189823" y="573603"/>
                    <a:pt x="1725694" y="557283"/>
                  </a:cubicBezTo>
                  <a:close/>
                  <a:moveTo>
                    <a:pt x="1744436" y="0"/>
                  </a:moveTo>
                  <a:cubicBezTo>
                    <a:pt x="2707861" y="0"/>
                    <a:pt x="3488872" y="781011"/>
                    <a:pt x="3488872" y="1744436"/>
                  </a:cubicBezTo>
                  <a:cubicBezTo>
                    <a:pt x="3488872" y="2707861"/>
                    <a:pt x="2707861" y="3488872"/>
                    <a:pt x="1744436" y="3488872"/>
                  </a:cubicBezTo>
                  <a:cubicBezTo>
                    <a:pt x="781011" y="3488872"/>
                    <a:pt x="0" y="2707861"/>
                    <a:pt x="0" y="1744436"/>
                  </a:cubicBezTo>
                  <a:cubicBezTo>
                    <a:pt x="0" y="781011"/>
                    <a:pt x="781011" y="0"/>
                    <a:pt x="174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224000" y="727567"/>
              <a:ext cx="3744000" cy="374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4306087" y="4097847"/>
            <a:ext cx="3579826" cy="769441"/>
          </a:xfrm>
          <a:prstGeom prst="rect">
            <a:avLst/>
          </a:prstGeom>
          <a:noFill/>
        </p:spPr>
        <p:txBody>
          <a:bodyPr wrap="none">
            <a:spAutoFit/>
          </a:bodyPr>
          <a:lstStyle/>
          <a:p>
            <a:pPr algn="ctr"/>
            <a:r>
              <a:rPr lang="zh-CN" altLang="en-US" sz="4400" b="1" dirty="0">
                <a:solidFill>
                  <a:schemeClr val="bg1"/>
                </a:solidFill>
                <a:latin typeface="方正兰亭超细黑简体" panose="02000000000000000000" pitchFamily="2" charset="-122"/>
                <a:ea typeface="方正兰亭超细黑简体" panose="02000000000000000000" pitchFamily="2" charset="-122"/>
              </a:rPr>
              <a:t>点击添加标题</a:t>
            </a:r>
            <a:endParaRPr lang="en-US" altLang="zh-CN" sz="44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5" name="矩形 14"/>
          <p:cNvSpPr/>
          <p:nvPr/>
        </p:nvSpPr>
        <p:spPr>
          <a:xfrm>
            <a:off x="4592223" y="4921668"/>
            <a:ext cx="3007554" cy="400110"/>
          </a:xfrm>
          <a:prstGeom prst="rect">
            <a:avLst/>
          </a:prstGeom>
          <a:noFill/>
        </p:spPr>
        <p:txBody>
          <a:bodyPr wrap="none">
            <a:spAutoFit/>
          </a:bodyPr>
          <a:lstStyle/>
          <a:p>
            <a:pPr algn="ctr"/>
            <a:r>
              <a:rPr lang="en-US" altLang="zh-CN" sz="2000" b="1" dirty="0">
                <a:solidFill>
                  <a:schemeClr val="bg1"/>
                </a:solidFill>
                <a:latin typeface="方正兰亭超细黑简体" panose="02000000000000000000" pitchFamily="2" charset="-122"/>
                <a:ea typeface="方正兰亭超细黑简体" panose="02000000000000000000" pitchFamily="2" charset="-122"/>
              </a:rPr>
              <a:t>Click To Add The Title</a:t>
            </a:r>
          </a:p>
        </p:txBody>
      </p:sp>
      <p:cxnSp>
        <p:nvCxnSpPr>
          <p:cNvPr id="16" name="直接连接符 15"/>
          <p:cNvCxnSpPr/>
          <p:nvPr/>
        </p:nvCxnSpPr>
        <p:spPr>
          <a:xfrm>
            <a:off x="4438119" y="5376157"/>
            <a:ext cx="352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710476" y="4043467"/>
            <a:ext cx="496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grayscl/>
            <a:extLst>
              <a:ext uri="{28A0092B-C50C-407E-A947-70E740481C1C}">
                <a14:useLocalDpi xmlns:a14="http://schemas.microsoft.com/office/drawing/2010/main" val="0"/>
              </a:ext>
            </a:extLst>
          </a:blip>
          <a:srcRect l="12247" t="3162" b="4054"/>
          <a:stretch>
            <a:fillRect/>
          </a:stretch>
        </p:blipFill>
        <p:spPr>
          <a:xfrm>
            <a:off x="4686300" y="1291144"/>
            <a:ext cx="7505700" cy="5085593"/>
          </a:xfrm>
          <a:prstGeom prst="rect">
            <a:avLst/>
          </a:prstGeom>
        </p:spPr>
      </p:pic>
      <p:sp>
        <p:nvSpPr>
          <p:cNvPr id="4" name="Rectangle 38"/>
          <p:cNvSpPr/>
          <p:nvPr/>
        </p:nvSpPr>
        <p:spPr>
          <a:xfrm>
            <a:off x="4686300" y="1291144"/>
            <a:ext cx="4000500" cy="508559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微软雅黑" pitchFamily="34" charset="-122"/>
              <a:ea typeface="微软雅黑" pitchFamily="34" charset="-122"/>
              <a:sym typeface="微软雅黑" pitchFamily="34" charset="-122"/>
            </a:endParaRPr>
          </a:p>
        </p:txBody>
      </p:sp>
      <p:sp>
        <p:nvSpPr>
          <p:cNvPr id="5" name="KSO_Shape"/>
          <p:cNvSpPr/>
          <p:nvPr/>
        </p:nvSpPr>
        <p:spPr bwMode="auto">
          <a:xfrm>
            <a:off x="5157914" y="1945178"/>
            <a:ext cx="447034" cy="596758"/>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 name="KSO_Shape"/>
          <p:cNvSpPr/>
          <p:nvPr/>
        </p:nvSpPr>
        <p:spPr bwMode="auto">
          <a:xfrm>
            <a:off x="5082417" y="5428212"/>
            <a:ext cx="598029" cy="59675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7" name="KSO_Shape"/>
          <p:cNvSpPr/>
          <p:nvPr/>
        </p:nvSpPr>
        <p:spPr bwMode="auto">
          <a:xfrm>
            <a:off x="5082417" y="3106189"/>
            <a:ext cx="598029" cy="59675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8" name="KSO_Shape"/>
          <p:cNvSpPr/>
          <p:nvPr/>
        </p:nvSpPr>
        <p:spPr bwMode="auto">
          <a:xfrm>
            <a:off x="5120029" y="4267200"/>
            <a:ext cx="522805" cy="596758"/>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9" name="矩形 8"/>
          <p:cNvSpPr/>
          <p:nvPr/>
        </p:nvSpPr>
        <p:spPr>
          <a:xfrm>
            <a:off x="5752949" y="1854781"/>
            <a:ext cx="2145267" cy="461665"/>
          </a:xfrm>
          <a:prstGeom prst="rect">
            <a:avLst/>
          </a:prstGeom>
        </p:spPr>
        <p:txBody>
          <a:bodyPr wrap="none">
            <a:spAutoFit/>
          </a:bodyPr>
          <a:lstStyle/>
          <a:p>
            <a:r>
              <a:rPr lang="en-US" altLang="zh-CN" sz="2400" b="1" dirty="0" smtClean="0">
                <a:solidFill>
                  <a:srgbClr val="343434"/>
                </a:solidFill>
                <a:latin typeface="微软雅黑" pitchFamily="34" charset="-122"/>
                <a:ea typeface="微软雅黑" pitchFamily="34" charset="-122"/>
              </a:rPr>
              <a:t>Click To Title</a:t>
            </a:r>
            <a:endParaRPr lang="zh-CN" altLang="en-US" sz="2400" b="1" dirty="0">
              <a:solidFill>
                <a:srgbClr val="343434"/>
              </a:solidFill>
              <a:latin typeface="微软雅黑" pitchFamily="34" charset="-122"/>
              <a:ea typeface="微软雅黑" pitchFamily="34" charset="-122"/>
            </a:endParaRPr>
          </a:p>
        </p:txBody>
      </p:sp>
      <p:sp>
        <p:nvSpPr>
          <p:cNvPr id="10" name="矩形 9"/>
          <p:cNvSpPr/>
          <p:nvPr/>
        </p:nvSpPr>
        <p:spPr>
          <a:xfrm>
            <a:off x="5741635" y="2284238"/>
            <a:ext cx="2614755" cy="338554"/>
          </a:xfrm>
          <a:prstGeom prst="rect">
            <a:avLst/>
          </a:prstGeom>
        </p:spPr>
        <p:txBody>
          <a:bodyPr wrap="none">
            <a:spAutoFit/>
          </a:bodyPr>
          <a:lstStyle/>
          <a:p>
            <a:r>
              <a:rPr lang="en-US" altLang="zh-CN" sz="1600" dirty="0" smtClean="0">
                <a:solidFill>
                  <a:srgbClr val="343434"/>
                </a:solidFill>
                <a:latin typeface="微软雅黑" pitchFamily="34" charset="-122"/>
                <a:ea typeface="微软雅黑" pitchFamily="34" charset="-122"/>
              </a:rPr>
              <a:t>Click Here To Add A Title</a:t>
            </a:r>
            <a:endParaRPr lang="zh-CN" altLang="en-US" sz="1600" dirty="0">
              <a:solidFill>
                <a:srgbClr val="343434"/>
              </a:solidFill>
              <a:latin typeface="微软雅黑" pitchFamily="34" charset="-122"/>
              <a:ea typeface="微软雅黑" pitchFamily="34" charset="-122"/>
            </a:endParaRPr>
          </a:p>
        </p:txBody>
      </p:sp>
      <p:sp>
        <p:nvSpPr>
          <p:cNvPr id="11" name="矩形 10"/>
          <p:cNvSpPr/>
          <p:nvPr/>
        </p:nvSpPr>
        <p:spPr>
          <a:xfrm>
            <a:off x="5783201" y="3017152"/>
            <a:ext cx="2145267" cy="461665"/>
          </a:xfrm>
          <a:prstGeom prst="rect">
            <a:avLst/>
          </a:prstGeom>
        </p:spPr>
        <p:txBody>
          <a:bodyPr wrap="none">
            <a:spAutoFit/>
          </a:bodyPr>
          <a:lstStyle/>
          <a:p>
            <a:r>
              <a:rPr lang="en-US" altLang="zh-CN" sz="2400" b="1" dirty="0" smtClean="0">
                <a:solidFill>
                  <a:srgbClr val="343434"/>
                </a:solidFill>
                <a:latin typeface="微软雅黑" pitchFamily="34" charset="-122"/>
                <a:ea typeface="微软雅黑" pitchFamily="34" charset="-122"/>
              </a:rPr>
              <a:t>Click To Title</a:t>
            </a:r>
            <a:endParaRPr lang="zh-CN" altLang="en-US" sz="2400" b="1" dirty="0">
              <a:solidFill>
                <a:srgbClr val="343434"/>
              </a:solidFill>
              <a:latin typeface="微软雅黑" pitchFamily="34" charset="-122"/>
              <a:ea typeface="微软雅黑" pitchFamily="34" charset="-122"/>
            </a:endParaRPr>
          </a:p>
        </p:txBody>
      </p:sp>
      <p:sp>
        <p:nvSpPr>
          <p:cNvPr id="12" name="矩形 11"/>
          <p:cNvSpPr/>
          <p:nvPr/>
        </p:nvSpPr>
        <p:spPr>
          <a:xfrm>
            <a:off x="5771887" y="3446609"/>
            <a:ext cx="2614755" cy="338554"/>
          </a:xfrm>
          <a:prstGeom prst="rect">
            <a:avLst/>
          </a:prstGeom>
        </p:spPr>
        <p:txBody>
          <a:bodyPr wrap="none">
            <a:spAutoFit/>
          </a:bodyPr>
          <a:lstStyle/>
          <a:p>
            <a:r>
              <a:rPr lang="en-US" altLang="zh-CN" sz="1600" dirty="0" smtClean="0">
                <a:solidFill>
                  <a:srgbClr val="343434"/>
                </a:solidFill>
                <a:latin typeface="微软雅黑" pitchFamily="34" charset="-122"/>
                <a:ea typeface="微软雅黑" pitchFamily="34" charset="-122"/>
              </a:rPr>
              <a:t>Click Here To Add A Title</a:t>
            </a:r>
            <a:endParaRPr lang="zh-CN" altLang="en-US" sz="1600" dirty="0">
              <a:solidFill>
                <a:srgbClr val="343434"/>
              </a:solidFill>
              <a:latin typeface="微软雅黑" pitchFamily="34" charset="-122"/>
              <a:ea typeface="微软雅黑" pitchFamily="34" charset="-122"/>
            </a:endParaRPr>
          </a:p>
        </p:txBody>
      </p:sp>
      <p:sp>
        <p:nvSpPr>
          <p:cNvPr id="13" name="矩形 12"/>
          <p:cNvSpPr/>
          <p:nvPr/>
        </p:nvSpPr>
        <p:spPr>
          <a:xfrm>
            <a:off x="5914474" y="4179523"/>
            <a:ext cx="2145267" cy="461665"/>
          </a:xfrm>
          <a:prstGeom prst="rect">
            <a:avLst/>
          </a:prstGeom>
        </p:spPr>
        <p:txBody>
          <a:bodyPr wrap="none">
            <a:spAutoFit/>
          </a:bodyPr>
          <a:lstStyle/>
          <a:p>
            <a:r>
              <a:rPr lang="en-US" altLang="zh-CN" sz="2400" b="1" dirty="0" smtClean="0">
                <a:solidFill>
                  <a:srgbClr val="343434"/>
                </a:solidFill>
                <a:latin typeface="微软雅黑" pitchFamily="34" charset="-122"/>
                <a:ea typeface="微软雅黑" pitchFamily="34" charset="-122"/>
              </a:rPr>
              <a:t>Click To Title</a:t>
            </a:r>
            <a:endParaRPr lang="zh-CN" altLang="en-US" sz="2400" b="1" dirty="0">
              <a:solidFill>
                <a:srgbClr val="343434"/>
              </a:solidFill>
              <a:latin typeface="微软雅黑" pitchFamily="34" charset="-122"/>
              <a:ea typeface="微软雅黑" pitchFamily="34" charset="-122"/>
            </a:endParaRPr>
          </a:p>
        </p:txBody>
      </p:sp>
      <p:sp>
        <p:nvSpPr>
          <p:cNvPr id="14" name="矩形 13"/>
          <p:cNvSpPr/>
          <p:nvPr/>
        </p:nvSpPr>
        <p:spPr>
          <a:xfrm>
            <a:off x="5903160" y="4608980"/>
            <a:ext cx="2614755" cy="338554"/>
          </a:xfrm>
          <a:prstGeom prst="rect">
            <a:avLst/>
          </a:prstGeom>
        </p:spPr>
        <p:txBody>
          <a:bodyPr wrap="none">
            <a:spAutoFit/>
          </a:bodyPr>
          <a:lstStyle/>
          <a:p>
            <a:r>
              <a:rPr lang="en-US" altLang="zh-CN" sz="1600" dirty="0" smtClean="0">
                <a:solidFill>
                  <a:srgbClr val="343434"/>
                </a:solidFill>
                <a:latin typeface="微软雅黑" pitchFamily="34" charset="-122"/>
                <a:ea typeface="微软雅黑" pitchFamily="34" charset="-122"/>
              </a:rPr>
              <a:t>Click Here To Add A Title</a:t>
            </a:r>
            <a:endParaRPr lang="zh-CN" altLang="en-US" sz="1600" dirty="0">
              <a:solidFill>
                <a:srgbClr val="343434"/>
              </a:solidFill>
              <a:latin typeface="微软雅黑" pitchFamily="34" charset="-122"/>
              <a:ea typeface="微软雅黑" pitchFamily="34" charset="-122"/>
            </a:endParaRPr>
          </a:p>
        </p:txBody>
      </p:sp>
      <p:sp>
        <p:nvSpPr>
          <p:cNvPr id="15" name="矩形 14"/>
          <p:cNvSpPr/>
          <p:nvPr/>
        </p:nvSpPr>
        <p:spPr>
          <a:xfrm>
            <a:off x="5914474" y="5276908"/>
            <a:ext cx="2145267" cy="461665"/>
          </a:xfrm>
          <a:prstGeom prst="rect">
            <a:avLst/>
          </a:prstGeom>
        </p:spPr>
        <p:txBody>
          <a:bodyPr wrap="none">
            <a:spAutoFit/>
          </a:bodyPr>
          <a:lstStyle/>
          <a:p>
            <a:r>
              <a:rPr lang="en-US" altLang="zh-CN" sz="2400" b="1" dirty="0" smtClean="0">
                <a:solidFill>
                  <a:srgbClr val="343434"/>
                </a:solidFill>
                <a:latin typeface="微软雅黑" pitchFamily="34" charset="-122"/>
                <a:ea typeface="微软雅黑" pitchFamily="34" charset="-122"/>
              </a:rPr>
              <a:t>Click To Title</a:t>
            </a:r>
            <a:endParaRPr lang="zh-CN" altLang="en-US" sz="2400" b="1" dirty="0">
              <a:solidFill>
                <a:srgbClr val="343434"/>
              </a:solidFill>
              <a:latin typeface="微软雅黑" pitchFamily="34" charset="-122"/>
              <a:ea typeface="微软雅黑" pitchFamily="34" charset="-122"/>
            </a:endParaRPr>
          </a:p>
        </p:txBody>
      </p:sp>
      <p:sp>
        <p:nvSpPr>
          <p:cNvPr id="16" name="矩形 15"/>
          <p:cNvSpPr/>
          <p:nvPr/>
        </p:nvSpPr>
        <p:spPr>
          <a:xfrm>
            <a:off x="5903160" y="5706365"/>
            <a:ext cx="2614755" cy="338554"/>
          </a:xfrm>
          <a:prstGeom prst="rect">
            <a:avLst/>
          </a:prstGeom>
        </p:spPr>
        <p:txBody>
          <a:bodyPr wrap="none">
            <a:spAutoFit/>
          </a:bodyPr>
          <a:lstStyle/>
          <a:p>
            <a:r>
              <a:rPr lang="en-US" altLang="zh-CN" sz="1600" dirty="0" smtClean="0">
                <a:solidFill>
                  <a:srgbClr val="343434"/>
                </a:solidFill>
                <a:latin typeface="微软雅黑" pitchFamily="34" charset="-122"/>
                <a:ea typeface="微软雅黑" pitchFamily="34" charset="-122"/>
              </a:rPr>
              <a:t>Click Here To Add A Title</a:t>
            </a:r>
            <a:endParaRPr lang="zh-CN" altLang="en-US" sz="1600" dirty="0">
              <a:solidFill>
                <a:srgbClr val="343434"/>
              </a:solidFill>
              <a:latin typeface="微软雅黑" pitchFamily="34" charset="-122"/>
              <a:ea typeface="微软雅黑" pitchFamily="34" charset="-122"/>
            </a:endParaRPr>
          </a:p>
        </p:txBody>
      </p:sp>
      <p:sp>
        <p:nvSpPr>
          <p:cNvPr id="17" name="等腰三角形 16"/>
          <p:cNvSpPr/>
          <p:nvPr/>
        </p:nvSpPr>
        <p:spPr>
          <a:xfrm rot="5400000">
            <a:off x="4671500" y="2170002"/>
            <a:ext cx="214609" cy="185008"/>
          </a:xfrm>
          <a:prstGeom prst="triangl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5400000">
            <a:off x="4671499" y="3345994"/>
            <a:ext cx="214609" cy="185008"/>
          </a:xfrm>
          <a:prstGeom prst="triangl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4671499" y="4516477"/>
            <a:ext cx="214608" cy="185007"/>
          </a:xfrm>
          <a:prstGeom prst="triangl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4669135" y="5686963"/>
            <a:ext cx="214609" cy="185008"/>
          </a:xfrm>
          <a:prstGeom prst="triangl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977589" y="3241180"/>
            <a:ext cx="588623" cy="461665"/>
          </a:xfrm>
          <a:prstGeom prst="rect">
            <a:avLst/>
          </a:prstGeom>
        </p:spPr>
        <p:txBody>
          <a:bodyPr wrap="none">
            <a:spAutoFit/>
          </a:bodyPr>
          <a:lstStyle/>
          <a:p>
            <a:pPr algn="ctr"/>
            <a:r>
              <a:rPr lang="en-US" altLang="zh-CN" sz="2400" dirty="0" smtClean="0">
                <a:solidFill>
                  <a:schemeClr val="bg1"/>
                </a:solidFill>
                <a:latin typeface="Kozuka Gothic Pro EL" panose="020B0200000000000000" pitchFamily="34" charset="-128"/>
                <a:ea typeface="Kozuka Gothic Pro EL" panose="020B0200000000000000" pitchFamily="34" charset="-128"/>
              </a:rPr>
              <a:t>68%</a:t>
            </a:r>
            <a:endParaRPr lang="zh-CN" altLang="en-US" sz="2400" dirty="0">
              <a:solidFill>
                <a:schemeClr val="bg1"/>
              </a:solidFill>
              <a:latin typeface="Kozuka Gothic Pro EL" panose="020B0200000000000000" pitchFamily="34" charset="-128"/>
              <a:ea typeface="Kozuka Gothic Pro EL" panose="020B0200000000000000" pitchFamily="34" charset="-128"/>
            </a:endParaRPr>
          </a:p>
        </p:txBody>
      </p:sp>
      <p:sp>
        <p:nvSpPr>
          <p:cNvPr id="22" name="矩形 21"/>
          <p:cNvSpPr/>
          <p:nvPr/>
        </p:nvSpPr>
        <p:spPr>
          <a:xfrm>
            <a:off x="3977589" y="2075679"/>
            <a:ext cx="588623" cy="461665"/>
          </a:xfrm>
          <a:prstGeom prst="rect">
            <a:avLst/>
          </a:prstGeom>
        </p:spPr>
        <p:txBody>
          <a:bodyPr wrap="none">
            <a:spAutoFit/>
          </a:bodyPr>
          <a:lstStyle/>
          <a:p>
            <a:pPr algn="ctr"/>
            <a:r>
              <a:rPr lang="en-US" altLang="zh-CN" sz="2400" dirty="0" smtClean="0">
                <a:solidFill>
                  <a:schemeClr val="bg1"/>
                </a:solidFill>
                <a:latin typeface="Kozuka Gothic Pro EL" panose="020B0200000000000000" pitchFamily="34" charset="-128"/>
                <a:ea typeface="Kozuka Gothic Pro EL" panose="020B0200000000000000" pitchFamily="34" charset="-128"/>
              </a:rPr>
              <a:t>82%</a:t>
            </a:r>
            <a:endParaRPr lang="zh-CN" altLang="en-US" sz="2400" dirty="0">
              <a:solidFill>
                <a:schemeClr val="bg1"/>
              </a:solidFill>
              <a:latin typeface="Kozuka Gothic Pro EL" panose="020B0200000000000000" pitchFamily="34" charset="-128"/>
              <a:ea typeface="Kozuka Gothic Pro EL" panose="020B0200000000000000" pitchFamily="34" charset="-128"/>
            </a:endParaRPr>
          </a:p>
        </p:txBody>
      </p:sp>
      <p:sp>
        <p:nvSpPr>
          <p:cNvPr id="23" name="矩形 22"/>
          <p:cNvSpPr/>
          <p:nvPr/>
        </p:nvSpPr>
        <p:spPr>
          <a:xfrm>
            <a:off x="3977589" y="4406681"/>
            <a:ext cx="588623" cy="461665"/>
          </a:xfrm>
          <a:prstGeom prst="rect">
            <a:avLst/>
          </a:prstGeom>
        </p:spPr>
        <p:txBody>
          <a:bodyPr wrap="none">
            <a:spAutoFit/>
          </a:bodyPr>
          <a:lstStyle/>
          <a:p>
            <a:pPr algn="ctr"/>
            <a:r>
              <a:rPr lang="en-US" altLang="zh-CN" sz="2400" dirty="0" smtClean="0">
                <a:solidFill>
                  <a:schemeClr val="bg1"/>
                </a:solidFill>
                <a:latin typeface="Kozuka Gothic Pro EL" panose="020B0200000000000000" pitchFamily="34" charset="-128"/>
                <a:ea typeface="Kozuka Gothic Pro EL" panose="020B0200000000000000" pitchFamily="34" charset="-128"/>
              </a:rPr>
              <a:t>60%</a:t>
            </a:r>
            <a:endParaRPr lang="zh-CN" altLang="en-US" sz="2400" dirty="0">
              <a:solidFill>
                <a:schemeClr val="bg1"/>
              </a:solidFill>
              <a:latin typeface="Kozuka Gothic Pro EL" panose="020B0200000000000000" pitchFamily="34" charset="-128"/>
              <a:ea typeface="Kozuka Gothic Pro EL" panose="020B0200000000000000" pitchFamily="34" charset="-128"/>
            </a:endParaRPr>
          </a:p>
        </p:txBody>
      </p:sp>
      <p:sp>
        <p:nvSpPr>
          <p:cNvPr id="24" name="矩形 23"/>
          <p:cNvSpPr/>
          <p:nvPr/>
        </p:nvSpPr>
        <p:spPr>
          <a:xfrm>
            <a:off x="3977589" y="5572183"/>
            <a:ext cx="588623" cy="461665"/>
          </a:xfrm>
          <a:prstGeom prst="rect">
            <a:avLst/>
          </a:prstGeom>
        </p:spPr>
        <p:txBody>
          <a:bodyPr wrap="none">
            <a:spAutoFit/>
          </a:bodyPr>
          <a:lstStyle/>
          <a:p>
            <a:pPr algn="ctr"/>
            <a:r>
              <a:rPr lang="en-US" altLang="zh-CN" sz="2400" dirty="0" smtClean="0">
                <a:solidFill>
                  <a:schemeClr val="bg1"/>
                </a:solidFill>
                <a:latin typeface="Kozuka Gothic Pro EL" panose="020B0200000000000000" pitchFamily="34" charset="-128"/>
                <a:ea typeface="Kozuka Gothic Pro EL" panose="020B0200000000000000" pitchFamily="34" charset="-128"/>
              </a:rPr>
              <a:t>55%</a:t>
            </a:r>
            <a:endParaRPr lang="zh-CN" altLang="en-US" sz="2400" dirty="0">
              <a:solidFill>
                <a:schemeClr val="bg1"/>
              </a:solidFill>
              <a:latin typeface="Kozuka Gothic Pro EL" panose="020B0200000000000000" pitchFamily="34" charset="-128"/>
              <a:ea typeface="Kozuka Gothic Pro EL" panose="020B0200000000000000" pitchFamily="34" charset="-128"/>
            </a:endParaRPr>
          </a:p>
        </p:txBody>
      </p:sp>
      <p:sp>
        <p:nvSpPr>
          <p:cNvPr id="25" name="矩形 24"/>
          <p:cNvSpPr/>
          <p:nvPr/>
        </p:nvSpPr>
        <p:spPr>
          <a:xfrm>
            <a:off x="137757" y="2014123"/>
            <a:ext cx="3719744" cy="584775"/>
          </a:xfrm>
          <a:prstGeom prst="rect">
            <a:avLst/>
          </a:prstGeom>
        </p:spPr>
        <p:txBody>
          <a:bodyPr wrap="square">
            <a:spAutoFit/>
          </a:bodyPr>
          <a:lstStyle/>
          <a:p>
            <a:pPr algn="r"/>
            <a:r>
              <a:rPr lang="en-US" altLang="zh-CN" sz="1600" dirty="0" smtClean="0">
                <a:solidFill>
                  <a:schemeClr val="bg1"/>
                </a:solidFill>
                <a:latin typeface="Kozuka Gothic Pro EL" panose="020B0200000000000000" pitchFamily="34" charset="-128"/>
                <a:ea typeface="Kozuka Gothic Pro EL" panose="020B0200000000000000" pitchFamily="34" charset="-128"/>
              </a:rPr>
              <a:t>Welcome to use WPS  template you can to modify different settings</a:t>
            </a:r>
            <a:endParaRPr lang="zh-CN" altLang="en-US" sz="1600" dirty="0">
              <a:solidFill>
                <a:schemeClr val="bg1"/>
              </a:solidFill>
              <a:latin typeface="Kozuka Gothic Pro EL" panose="020B0200000000000000" pitchFamily="34" charset="-128"/>
              <a:ea typeface="Kozuka Gothic Pro EL" panose="020B0200000000000000" pitchFamily="34" charset="-128"/>
            </a:endParaRPr>
          </a:p>
        </p:txBody>
      </p:sp>
      <p:sp>
        <p:nvSpPr>
          <p:cNvPr id="26" name="矩形 25"/>
          <p:cNvSpPr/>
          <p:nvPr/>
        </p:nvSpPr>
        <p:spPr>
          <a:xfrm>
            <a:off x="180510" y="3143058"/>
            <a:ext cx="3719744" cy="584775"/>
          </a:xfrm>
          <a:prstGeom prst="rect">
            <a:avLst/>
          </a:prstGeom>
        </p:spPr>
        <p:txBody>
          <a:bodyPr wrap="square">
            <a:spAutoFit/>
          </a:bodyPr>
          <a:lstStyle/>
          <a:p>
            <a:pPr algn="r"/>
            <a:r>
              <a:rPr lang="en-US" altLang="zh-CN" sz="1600" dirty="0" smtClean="0">
                <a:solidFill>
                  <a:schemeClr val="bg1"/>
                </a:solidFill>
                <a:latin typeface="Kozuka Gothic Pro EL" panose="020B0200000000000000" pitchFamily="34" charset="-128"/>
                <a:ea typeface="Kozuka Gothic Pro EL" panose="020B0200000000000000" pitchFamily="34" charset="-128"/>
              </a:rPr>
              <a:t>Welcome to use WPS  template you can to modify different settings</a:t>
            </a:r>
            <a:endParaRPr lang="zh-CN" altLang="en-US" sz="1600" dirty="0">
              <a:solidFill>
                <a:schemeClr val="bg1"/>
              </a:solidFill>
              <a:latin typeface="Kozuka Gothic Pro EL" panose="020B0200000000000000" pitchFamily="34" charset="-128"/>
              <a:ea typeface="Kozuka Gothic Pro EL" panose="020B0200000000000000" pitchFamily="34" charset="-128"/>
            </a:endParaRPr>
          </a:p>
        </p:txBody>
      </p:sp>
      <p:sp>
        <p:nvSpPr>
          <p:cNvPr id="27" name="矩形 26"/>
          <p:cNvSpPr/>
          <p:nvPr/>
        </p:nvSpPr>
        <p:spPr>
          <a:xfrm>
            <a:off x="199038" y="4345125"/>
            <a:ext cx="3719744" cy="584775"/>
          </a:xfrm>
          <a:prstGeom prst="rect">
            <a:avLst/>
          </a:prstGeom>
        </p:spPr>
        <p:txBody>
          <a:bodyPr wrap="square">
            <a:spAutoFit/>
          </a:bodyPr>
          <a:lstStyle/>
          <a:p>
            <a:pPr algn="r"/>
            <a:r>
              <a:rPr lang="en-US" altLang="zh-CN" sz="1600" dirty="0" smtClean="0">
                <a:solidFill>
                  <a:schemeClr val="bg1"/>
                </a:solidFill>
                <a:latin typeface="Kozuka Gothic Pro EL" panose="020B0200000000000000" pitchFamily="34" charset="-128"/>
                <a:ea typeface="Kozuka Gothic Pro EL" panose="020B0200000000000000" pitchFamily="34" charset="-128"/>
              </a:rPr>
              <a:t>Welcome to use WPS  template you can to modify different settings</a:t>
            </a:r>
            <a:endParaRPr lang="zh-CN" altLang="en-US" sz="1600" dirty="0">
              <a:solidFill>
                <a:schemeClr val="bg1"/>
              </a:solidFill>
              <a:latin typeface="Kozuka Gothic Pro EL" panose="020B0200000000000000" pitchFamily="34" charset="-128"/>
              <a:ea typeface="Kozuka Gothic Pro EL" panose="020B0200000000000000" pitchFamily="34" charset="-128"/>
            </a:endParaRPr>
          </a:p>
        </p:txBody>
      </p:sp>
      <p:sp>
        <p:nvSpPr>
          <p:cNvPr id="28" name="矩形 27"/>
          <p:cNvSpPr/>
          <p:nvPr/>
        </p:nvSpPr>
        <p:spPr>
          <a:xfrm>
            <a:off x="217844" y="5465733"/>
            <a:ext cx="3719744" cy="584775"/>
          </a:xfrm>
          <a:prstGeom prst="rect">
            <a:avLst/>
          </a:prstGeom>
        </p:spPr>
        <p:txBody>
          <a:bodyPr wrap="square">
            <a:spAutoFit/>
          </a:bodyPr>
          <a:lstStyle/>
          <a:p>
            <a:pPr algn="r"/>
            <a:r>
              <a:rPr lang="en-US" altLang="zh-CN" sz="1600" dirty="0" smtClean="0">
                <a:solidFill>
                  <a:schemeClr val="bg1"/>
                </a:solidFill>
                <a:latin typeface="Kozuka Gothic Pro EL" panose="020B0200000000000000" pitchFamily="34" charset="-128"/>
                <a:ea typeface="Kozuka Gothic Pro EL" panose="020B0200000000000000" pitchFamily="34" charset="-128"/>
              </a:rPr>
              <a:t>Welcome to use WPS  template you can to modify different settings</a:t>
            </a:r>
            <a:endParaRPr lang="zh-CN" altLang="en-US" sz="1600" dirty="0">
              <a:solidFill>
                <a:schemeClr val="bg1"/>
              </a:solidFill>
              <a:latin typeface="Kozuka Gothic Pro EL" panose="020B0200000000000000" pitchFamily="34" charset="-128"/>
              <a:ea typeface="Kozuka Gothic Pro EL" panose="020B0200000000000000"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grayscl/>
            <a:extLst>
              <a:ext uri="{28A0092B-C50C-407E-A947-70E740481C1C}">
                <a14:useLocalDpi xmlns:a14="http://schemas.microsoft.com/office/drawing/2010/main" val="0"/>
              </a:ext>
            </a:extLst>
          </a:blip>
          <a:srcRect t="43459" b="18488"/>
          <a:stretch>
            <a:fillRect/>
          </a:stretch>
        </p:blipFill>
        <p:spPr>
          <a:xfrm>
            <a:off x="711876" y="2361259"/>
            <a:ext cx="10642706" cy="2698955"/>
          </a:xfrm>
          <a:prstGeom prst="rect">
            <a:avLst/>
          </a:prstGeom>
        </p:spPr>
      </p:pic>
      <p:sp>
        <p:nvSpPr>
          <p:cNvPr id="2" name="TextBox 7"/>
          <p:cNvSpPr txBox="1"/>
          <p:nvPr/>
        </p:nvSpPr>
        <p:spPr>
          <a:xfrm>
            <a:off x="594641" y="1272778"/>
            <a:ext cx="10877176" cy="800552"/>
          </a:xfrm>
          <a:prstGeom prst="rect">
            <a:avLst/>
          </a:prstGeom>
          <a:noFill/>
        </p:spPr>
        <p:txBody>
          <a:bodyPr wrap="square" rIns="108000" bIns="27000" numCol="1" spcCol="360000">
            <a:spAutoFit/>
          </a:bodyPr>
          <a:lstStyle/>
          <a:p>
            <a:pPr>
              <a:lnSpc>
                <a:spcPct val="150000"/>
              </a:lnSpc>
              <a:defRPr/>
            </a:pPr>
            <a:r>
              <a:rPr lang="en-US" sz="1050" dirty="0">
                <a:solidFill>
                  <a:schemeClr val="bg1"/>
                </a:solidFill>
                <a:latin typeface="微软雅黑" pitchFamily="34" charset="-122"/>
                <a:ea typeface="微软雅黑" pitchFamily="34" charset="-122"/>
                <a:sym typeface="微软雅黑" pitchFamily="34" charset="-122"/>
              </a:rPr>
              <a:t>Welcome to use WPS original template, this template by </a:t>
            </a:r>
            <a:r>
              <a:rPr lang="en-US" sz="1050" dirty="0" err="1">
                <a:solidFill>
                  <a:schemeClr val="bg1"/>
                </a:solidFill>
                <a:latin typeface="微软雅黑" pitchFamily="34" charset="-122"/>
                <a:ea typeface="微软雅黑" pitchFamily="34" charset="-122"/>
                <a:sym typeface="微软雅黑" pitchFamily="34" charset="-122"/>
              </a:rPr>
              <a:t>xiang</a:t>
            </a:r>
            <a:r>
              <a:rPr lang="en-US" sz="1050" dirty="0">
                <a:solidFill>
                  <a:schemeClr val="bg1"/>
                </a:solidFill>
                <a:latin typeface="微软雅黑" pitchFamily="34" charset="-122"/>
                <a:ea typeface="微软雅黑" pitchFamily="34" charset="-122"/>
                <a:sym typeface="微软雅黑" pitchFamily="34" charset="-122"/>
              </a:rPr>
              <a:t> yang flower </a:t>
            </a:r>
            <a:r>
              <a:rPr lang="en-US" sz="1050" dirty="0" err="1">
                <a:solidFill>
                  <a:schemeClr val="bg1"/>
                </a:solidFill>
                <a:latin typeface="微软雅黑" pitchFamily="34" charset="-122"/>
                <a:ea typeface="微软雅黑" pitchFamily="34" charset="-122"/>
                <a:sym typeface="微软雅黑" pitchFamily="34" charset="-122"/>
              </a:rPr>
              <a:t>ppt</a:t>
            </a:r>
            <a:r>
              <a:rPr lang="en-US" sz="1050" dirty="0">
                <a:solidFill>
                  <a:schemeClr val="bg1"/>
                </a:solidFill>
                <a:latin typeface="微软雅黑" pitchFamily="34" charset="-122"/>
                <a:ea typeface="微软雅黑" pitchFamily="34" charset="-122"/>
                <a:sym typeface="微软雅黑" pitchFamily="34" charset="-122"/>
              </a:rPr>
              <a:t> original, you can to modify different settings according to their own needs, in order to better expression meaning of your speech, if there is more to please </a:t>
            </a:r>
            <a:r>
              <a:rPr lang="en-US" sz="1050" dirty="0" smtClean="0">
                <a:solidFill>
                  <a:schemeClr val="bg1"/>
                </a:solidFill>
                <a:latin typeface="微软雅黑" pitchFamily="34" charset="-122"/>
                <a:ea typeface="微软雅黑" pitchFamily="34" charset="-122"/>
                <a:sym typeface="微软雅黑" pitchFamily="34" charset="-122"/>
              </a:rPr>
              <a:t>search,</a:t>
            </a:r>
            <a:r>
              <a:rPr lang="en-US" altLang="zh-CN" sz="1050" dirty="0">
                <a:solidFill>
                  <a:schemeClr val="bg1"/>
                </a:solidFill>
                <a:latin typeface="微软雅黑" pitchFamily="34" charset="-122"/>
                <a:ea typeface="微软雅黑" pitchFamily="34" charset="-122"/>
                <a:sym typeface="微软雅黑" pitchFamily="34" charset="-122"/>
              </a:rPr>
              <a:t> Welcome to use WPS original template, this template by </a:t>
            </a:r>
            <a:r>
              <a:rPr lang="en-US" altLang="zh-CN" sz="1050" dirty="0" err="1">
                <a:solidFill>
                  <a:schemeClr val="bg1"/>
                </a:solidFill>
                <a:latin typeface="微软雅黑" pitchFamily="34" charset="-122"/>
                <a:ea typeface="微软雅黑" pitchFamily="34" charset="-122"/>
                <a:sym typeface="微软雅黑" pitchFamily="34" charset="-122"/>
              </a:rPr>
              <a:t>xiang</a:t>
            </a:r>
            <a:r>
              <a:rPr lang="en-US" altLang="zh-CN" sz="1050" dirty="0">
                <a:solidFill>
                  <a:schemeClr val="bg1"/>
                </a:solidFill>
                <a:latin typeface="微软雅黑" pitchFamily="34" charset="-122"/>
                <a:ea typeface="微软雅黑" pitchFamily="34" charset="-122"/>
                <a:sym typeface="微软雅黑" pitchFamily="34" charset="-122"/>
              </a:rPr>
              <a:t> yang flower </a:t>
            </a:r>
            <a:r>
              <a:rPr lang="en-US" altLang="zh-CN" sz="1050" dirty="0" err="1">
                <a:solidFill>
                  <a:schemeClr val="bg1"/>
                </a:solidFill>
                <a:latin typeface="微软雅黑" pitchFamily="34" charset="-122"/>
                <a:ea typeface="微软雅黑" pitchFamily="34" charset="-122"/>
                <a:sym typeface="微软雅黑" pitchFamily="34" charset="-122"/>
              </a:rPr>
              <a:t>ppt</a:t>
            </a:r>
            <a:r>
              <a:rPr lang="en-US" altLang="zh-CN" sz="1050" dirty="0">
                <a:solidFill>
                  <a:schemeClr val="bg1"/>
                </a:solidFill>
                <a:latin typeface="微软雅黑" pitchFamily="34" charset="-122"/>
                <a:ea typeface="微软雅黑" pitchFamily="34" charset="-122"/>
                <a:sym typeface="微软雅黑" pitchFamily="34" charset="-122"/>
              </a:rPr>
              <a:t> original, you can to modify different settings according to their own needs, in order to better expression meaning of your speech, if there is more to please </a:t>
            </a:r>
            <a:r>
              <a:rPr lang="en-US" altLang="zh-CN" sz="1050" dirty="0" smtClean="0">
                <a:solidFill>
                  <a:schemeClr val="bg1"/>
                </a:solidFill>
                <a:latin typeface="微软雅黑" pitchFamily="34" charset="-122"/>
                <a:ea typeface="微软雅黑" pitchFamily="34" charset="-122"/>
                <a:sym typeface="微软雅黑" pitchFamily="34" charset="-122"/>
              </a:rPr>
              <a:t>search</a:t>
            </a:r>
            <a:endParaRPr lang="en-US" altLang="zh-CN" sz="1050" dirty="0">
              <a:solidFill>
                <a:schemeClr val="bg1"/>
              </a:solidFill>
              <a:latin typeface="微软雅黑" pitchFamily="34" charset="-122"/>
              <a:ea typeface="微软雅黑" pitchFamily="34" charset="-122"/>
              <a:sym typeface="微软雅黑" pitchFamily="34" charset="-122"/>
            </a:endParaRPr>
          </a:p>
        </p:txBody>
      </p:sp>
      <p:cxnSp>
        <p:nvCxnSpPr>
          <p:cNvPr id="3" name="Straight Connector 8"/>
          <p:cNvCxnSpPr/>
          <p:nvPr/>
        </p:nvCxnSpPr>
        <p:spPr>
          <a:xfrm>
            <a:off x="685031" y="5376675"/>
            <a:ext cx="10642706" cy="0"/>
          </a:xfrm>
          <a:prstGeom prst="line">
            <a:avLst/>
          </a:prstGeom>
          <a:ln w="12700">
            <a:solidFill>
              <a:schemeClr val="bg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 name="Rectangle 6"/>
          <p:cNvSpPr/>
          <p:nvPr/>
        </p:nvSpPr>
        <p:spPr bwMode="auto">
          <a:xfrm>
            <a:off x="6407379" y="5530029"/>
            <a:ext cx="4736461" cy="66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a:lnSpc>
                <a:spcPct val="150000"/>
              </a:lnSpc>
              <a:defRPr/>
            </a:pPr>
            <a:r>
              <a:rPr lang="en-US" altLang="zh-CN" sz="900" dirty="0">
                <a:solidFill>
                  <a:schemeClr val="bg1"/>
                </a:solidFill>
                <a:latin typeface="微软雅黑" pitchFamily="34" charset="-122"/>
                <a:ea typeface="微软雅黑" pitchFamily="34" charset="-122"/>
                <a:sym typeface="微软雅黑" pitchFamily="34" charset="-122"/>
              </a:rPr>
              <a:t>Welcome to use WPS original template, this template by </a:t>
            </a:r>
            <a:r>
              <a:rPr lang="en-US" altLang="zh-CN" sz="900" dirty="0" err="1">
                <a:solidFill>
                  <a:schemeClr val="bg1"/>
                </a:solidFill>
                <a:latin typeface="微软雅黑" pitchFamily="34" charset="-122"/>
                <a:ea typeface="微软雅黑" pitchFamily="34" charset="-122"/>
                <a:sym typeface="微软雅黑" pitchFamily="34" charset="-122"/>
              </a:rPr>
              <a:t>xiang</a:t>
            </a:r>
            <a:r>
              <a:rPr lang="en-US" altLang="zh-CN" sz="900" dirty="0">
                <a:solidFill>
                  <a:schemeClr val="bg1"/>
                </a:solidFill>
                <a:latin typeface="微软雅黑" pitchFamily="34" charset="-122"/>
                <a:ea typeface="微软雅黑" pitchFamily="34" charset="-122"/>
                <a:sym typeface="微软雅黑" pitchFamily="34" charset="-122"/>
              </a:rPr>
              <a:t> yang flower </a:t>
            </a:r>
            <a:r>
              <a:rPr lang="en-US" altLang="zh-CN" sz="900" dirty="0" err="1">
                <a:solidFill>
                  <a:schemeClr val="bg1"/>
                </a:solidFill>
                <a:latin typeface="微软雅黑" pitchFamily="34" charset="-122"/>
                <a:ea typeface="微软雅黑" pitchFamily="34" charset="-122"/>
                <a:sym typeface="微软雅黑" pitchFamily="34" charset="-122"/>
              </a:rPr>
              <a:t>ppt</a:t>
            </a:r>
            <a:r>
              <a:rPr lang="en-US" altLang="zh-CN" sz="900" dirty="0">
                <a:solidFill>
                  <a:schemeClr val="bg1"/>
                </a:solidFill>
                <a:latin typeface="微软雅黑" pitchFamily="34" charset="-122"/>
                <a:ea typeface="微软雅黑" pitchFamily="34" charset="-122"/>
                <a:sym typeface="微软雅黑" pitchFamily="34" charset="-122"/>
              </a:rPr>
              <a:t> original, you can to modify different settings according to their own needs, in order to better expression meaning of your speech, if there is more to please search</a:t>
            </a:r>
          </a:p>
        </p:txBody>
      </p:sp>
      <p:sp>
        <p:nvSpPr>
          <p:cNvPr id="11" name="矩形 10"/>
          <p:cNvSpPr/>
          <p:nvPr/>
        </p:nvSpPr>
        <p:spPr>
          <a:xfrm>
            <a:off x="747351" y="5564741"/>
            <a:ext cx="4684296" cy="646331"/>
          </a:xfrm>
          <a:prstGeom prst="rect">
            <a:avLst/>
          </a:prstGeom>
        </p:spPr>
        <p:txBody>
          <a:bodyPr wrap="none">
            <a:spAutoFit/>
          </a:bodyPr>
          <a:lstStyle/>
          <a:p>
            <a:r>
              <a:rPr lang="en-US" altLang="zh-CN" sz="3600" dirty="0" smtClean="0">
                <a:solidFill>
                  <a:schemeClr val="bg1"/>
                </a:solidFill>
                <a:latin typeface="Impact" pitchFamily="34" charset="0"/>
                <a:ea typeface="微软雅黑" pitchFamily="34" charset="-122"/>
              </a:rPr>
              <a:t>Click Here To Add A Title</a:t>
            </a:r>
            <a:endParaRPr lang="zh-CN" altLang="en-US" sz="36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grayscl/>
            <a:extLst>
              <a:ext uri="{28A0092B-C50C-407E-A947-70E740481C1C}">
                <a14:useLocalDpi xmlns:a14="http://schemas.microsoft.com/office/drawing/2010/main" val="0"/>
              </a:ext>
            </a:extLst>
          </a:blip>
          <a:srcRect t="10323" b="8817"/>
          <a:stretch>
            <a:fillRect/>
          </a:stretch>
        </p:blipFill>
        <p:spPr>
          <a:xfrm>
            <a:off x="6101958" y="1775692"/>
            <a:ext cx="6090042" cy="2818427"/>
          </a:xfrm>
          <a:prstGeom prst="rect">
            <a:avLst/>
          </a:prstGeom>
        </p:spPr>
      </p:pic>
      <p:sp>
        <p:nvSpPr>
          <p:cNvPr id="5" name="矩形 4"/>
          <p:cNvSpPr/>
          <p:nvPr/>
        </p:nvSpPr>
        <p:spPr>
          <a:xfrm>
            <a:off x="0" y="1775692"/>
            <a:ext cx="6101958" cy="28184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70520" y="4857898"/>
            <a:ext cx="3191899" cy="461665"/>
          </a:xfrm>
          <a:prstGeom prst="rect">
            <a:avLst/>
          </a:prstGeom>
        </p:spPr>
        <p:txBody>
          <a:bodyPr wrap="none">
            <a:spAutoFit/>
          </a:bodyPr>
          <a:lstStyle/>
          <a:p>
            <a:r>
              <a:rPr lang="en-US" altLang="zh-CN" sz="2400" dirty="0" smtClean="0">
                <a:solidFill>
                  <a:schemeClr val="bg1"/>
                </a:solidFill>
                <a:latin typeface="Impact" pitchFamily="34" charset="0"/>
                <a:ea typeface="微软雅黑" pitchFamily="34" charset="-122"/>
              </a:rPr>
              <a:t>Click Here To Add A Title</a:t>
            </a:r>
            <a:endParaRPr lang="zh-CN" altLang="en-US" sz="2400" dirty="0">
              <a:solidFill>
                <a:schemeClr val="bg1"/>
              </a:solidFill>
              <a:latin typeface="Impact" pitchFamily="34" charset="0"/>
              <a:ea typeface="微软雅黑" pitchFamily="34" charset="-122"/>
            </a:endParaRPr>
          </a:p>
        </p:txBody>
      </p:sp>
      <p:sp>
        <p:nvSpPr>
          <p:cNvPr id="15" name="Rectangle 58"/>
          <p:cNvSpPr>
            <a:spLocks noChangeAspect="1"/>
          </p:cNvSpPr>
          <p:nvPr/>
        </p:nvSpPr>
        <p:spPr>
          <a:xfrm>
            <a:off x="711876" y="4918236"/>
            <a:ext cx="859649" cy="8613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lumMod val="75000"/>
                    <a:lumOff val="25000"/>
                  </a:schemeClr>
                </a:solidFill>
                <a:latin typeface="微软雅黑" pitchFamily="34" charset="-122"/>
                <a:ea typeface="微软雅黑" pitchFamily="34" charset="-122"/>
                <a:sym typeface="微软雅黑" pitchFamily="34" charset="-122"/>
              </a:rPr>
              <a:t>01</a:t>
            </a:r>
            <a:endParaRPr lang="en-US" sz="3600" b="1"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6" name="矩形 5"/>
          <p:cNvSpPr/>
          <p:nvPr/>
        </p:nvSpPr>
        <p:spPr>
          <a:xfrm>
            <a:off x="1670520" y="5282350"/>
            <a:ext cx="4582796" cy="584775"/>
          </a:xfrm>
          <a:prstGeom prst="rect">
            <a:avLst/>
          </a:prstGeom>
        </p:spPr>
        <p:txBody>
          <a:bodyPr wrap="square">
            <a:spAutoFit/>
          </a:bodyPr>
          <a:lstStyle/>
          <a:p>
            <a:r>
              <a:rPr lang="en-US" altLang="zh-CN" sz="1600" dirty="0">
                <a:solidFill>
                  <a:schemeClr val="bg1"/>
                </a:solidFill>
              </a:rPr>
              <a:t>Welcome to use WPS original </a:t>
            </a:r>
            <a:r>
              <a:rPr lang="en-US" altLang="zh-CN" sz="1600" dirty="0" smtClean="0">
                <a:solidFill>
                  <a:schemeClr val="bg1"/>
                </a:solidFill>
              </a:rPr>
              <a:t>template</a:t>
            </a:r>
          </a:p>
          <a:p>
            <a:r>
              <a:rPr lang="en-US" altLang="zh-CN" sz="1600" dirty="0" smtClean="0">
                <a:solidFill>
                  <a:schemeClr val="bg1"/>
                </a:solidFill>
              </a:rPr>
              <a:t>this </a:t>
            </a:r>
            <a:r>
              <a:rPr lang="en-US" altLang="zh-CN" sz="1600" dirty="0">
                <a:solidFill>
                  <a:schemeClr val="bg1"/>
                </a:solidFill>
              </a:rPr>
              <a:t>template by flower </a:t>
            </a:r>
            <a:r>
              <a:rPr lang="en-US" altLang="zh-CN" sz="1600" dirty="0" err="1">
                <a:solidFill>
                  <a:schemeClr val="bg1"/>
                </a:solidFill>
              </a:rPr>
              <a:t>ppt</a:t>
            </a:r>
            <a:r>
              <a:rPr lang="en-US" altLang="zh-CN" sz="1600" dirty="0">
                <a:solidFill>
                  <a:schemeClr val="bg1"/>
                </a:solidFill>
              </a:rPr>
              <a:t> </a:t>
            </a:r>
            <a:r>
              <a:rPr lang="en-US" altLang="zh-CN" sz="1600" dirty="0" smtClean="0">
                <a:solidFill>
                  <a:schemeClr val="bg1"/>
                </a:solidFill>
              </a:rPr>
              <a:t>original</a:t>
            </a:r>
            <a:endParaRPr lang="en-US" altLang="zh-CN" sz="1600" dirty="0">
              <a:solidFill>
                <a:schemeClr val="bg1"/>
              </a:solidFill>
            </a:endParaRPr>
          </a:p>
        </p:txBody>
      </p:sp>
      <p:sp>
        <p:nvSpPr>
          <p:cNvPr id="16" name="矩形 15"/>
          <p:cNvSpPr/>
          <p:nvPr/>
        </p:nvSpPr>
        <p:spPr>
          <a:xfrm>
            <a:off x="7060602" y="4828541"/>
            <a:ext cx="3191899" cy="461665"/>
          </a:xfrm>
          <a:prstGeom prst="rect">
            <a:avLst/>
          </a:prstGeom>
        </p:spPr>
        <p:txBody>
          <a:bodyPr wrap="none">
            <a:spAutoFit/>
          </a:bodyPr>
          <a:lstStyle/>
          <a:p>
            <a:r>
              <a:rPr lang="en-US" altLang="zh-CN" sz="2400" dirty="0" smtClean="0">
                <a:solidFill>
                  <a:schemeClr val="bg1"/>
                </a:solidFill>
                <a:latin typeface="Impact" pitchFamily="34" charset="0"/>
                <a:ea typeface="微软雅黑" pitchFamily="34" charset="-122"/>
              </a:rPr>
              <a:t>Click Here To Add A Title</a:t>
            </a:r>
            <a:endParaRPr lang="zh-CN" altLang="en-US" sz="2400" dirty="0">
              <a:solidFill>
                <a:schemeClr val="bg1"/>
              </a:solidFill>
              <a:latin typeface="Impact" pitchFamily="34" charset="0"/>
              <a:ea typeface="微软雅黑" pitchFamily="34" charset="-122"/>
            </a:endParaRPr>
          </a:p>
        </p:txBody>
      </p:sp>
      <p:sp>
        <p:nvSpPr>
          <p:cNvPr id="17" name="Rectangle 58"/>
          <p:cNvSpPr>
            <a:spLocks noChangeAspect="1"/>
          </p:cNvSpPr>
          <p:nvPr/>
        </p:nvSpPr>
        <p:spPr>
          <a:xfrm>
            <a:off x="6101958" y="4888879"/>
            <a:ext cx="859649" cy="8613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43434"/>
                </a:solidFill>
                <a:latin typeface="微软雅黑" pitchFamily="34" charset="-122"/>
                <a:ea typeface="微软雅黑" pitchFamily="34" charset="-122"/>
                <a:sym typeface="微软雅黑" pitchFamily="34" charset="-122"/>
              </a:rPr>
              <a:t>02</a:t>
            </a:r>
          </a:p>
        </p:txBody>
      </p:sp>
      <p:sp>
        <p:nvSpPr>
          <p:cNvPr id="18" name="矩形 17"/>
          <p:cNvSpPr/>
          <p:nvPr/>
        </p:nvSpPr>
        <p:spPr>
          <a:xfrm>
            <a:off x="7060602" y="5252993"/>
            <a:ext cx="4582796" cy="584775"/>
          </a:xfrm>
          <a:prstGeom prst="rect">
            <a:avLst/>
          </a:prstGeom>
        </p:spPr>
        <p:txBody>
          <a:bodyPr wrap="square">
            <a:spAutoFit/>
          </a:bodyPr>
          <a:lstStyle/>
          <a:p>
            <a:r>
              <a:rPr lang="en-US" altLang="zh-CN" sz="1600" dirty="0">
                <a:solidFill>
                  <a:schemeClr val="bg1"/>
                </a:solidFill>
              </a:rPr>
              <a:t>Welcome to use WPS original </a:t>
            </a:r>
            <a:r>
              <a:rPr lang="en-US" altLang="zh-CN" sz="1600" dirty="0" smtClean="0">
                <a:solidFill>
                  <a:schemeClr val="bg1"/>
                </a:solidFill>
              </a:rPr>
              <a:t>template</a:t>
            </a:r>
          </a:p>
          <a:p>
            <a:r>
              <a:rPr lang="en-US" altLang="zh-CN" sz="1600" dirty="0" smtClean="0">
                <a:solidFill>
                  <a:schemeClr val="bg1"/>
                </a:solidFill>
              </a:rPr>
              <a:t>this </a:t>
            </a:r>
            <a:r>
              <a:rPr lang="en-US" altLang="zh-CN" sz="1600" dirty="0">
                <a:solidFill>
                  <a:schemeClr val="bg1"/>
                </a:solidFill>
              </a:rPr>
              <a:t>template by flower </a:t>
            </a:r>
            <a:r>
              <a:rPr lang="en-US" altLang="zh-CN" sz="1600" dirty="0" err="1">
                <a:solidFill>
                  <a:schemeClr val="bg1"/>
                </a:solidFill>
              </a:rPr>
              <a:t>ppt</a:t>
            </a:r>
            <a:r>
              <a:rPr lang="en-US" altLang="zh-CN" sz="1600" dirty="0">
                <a:solidFill>
                  <a:schemeClr val="bg1"/>
                </a:solidFill>
              </a:rPr>
              <a:t> </a:t>
            </a:r>
            <a:r>
              <a:rPr lang="en-US" altLang="zh-CN" sz="1600" dirty="0" smtClean="0">
                <a:solidFill>
                  <a:schemeClr val="bg1"/>
                </a:solidFill>
              </a:rPr>
              <a:t>original</a:t>
            </a:r>
            <a:endParaRPr lang="en-US" altLang="zh-CN" sz="1600" dirty="0">
              <a:solidFill>
                <a:schemeClr val="bg1"/>
              </a:solidFill>
            </a:endParaRPr>
          </a:p>
        </p:txBody>
      </p:sp>
      <p:sp>
        <p:nvSpPr>
          <p:cNvPr id="20" name="矩形 19"/>
          <p:cNvSpPr/>
          <p:nvPr/>
        </p:nvSpPr>
        <p:spPr>
          <a:xfrm>
            <a:off x="1431857" y="1861466"/>
            <a:ext cx="3950120" cy="2646878"/>
          </a:xfrm>
          <a:prstGeom prst="rect">
            <a:avLst/>
          </a:prstGeom>
        </p:spPr>
        <p:txBody>
          <a:bodyPr wrap="none">
            <a:spAutoFit/>
          </a:bodyPr>
          <a:lstStyle/>
          <a:p>
            <a:pPr algn="ctr"/>
            <a:r>
              <a:rPr lang="en-US" altLang="zh-CN" sz="16600" dirty="0" smtClean="0">
                <a:solidFill>
                  <a:srgbClr val="343434"/>
                </a:solidFill>
                <a:latin typeface="Impact" pitchFamily="34" charset="0"/>
                <a:ea typeface="微软雅黑" pitchFamily="34" charset="-122"/>
              </a:rPr>
              <a:t>98%</a:t>
            </a:r>
            <a:endParaRPr lang="zh-CN" altLang="en-US" sz="16600" dirty="0">
              <a:solidFill>
                <a:srgbClr val="343434"/>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04900" y="1332917"/>
            <a:ext cx="2501368" cy="2674114"/>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8512987" y="1354766"/>
            <a:ext cx="2674113" cy="267411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1"/>
          <p:cNvSpPr/>
          <p:nvPr/>
        </p:nvSpPr>
        <p:spPr>
          <a:xfrm>
            <a:off x="3506268" y="1354766"/>
            <a:ext cx="2501368" cy="2674114"/>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1"/>
          <p:cNvSpPr/>
          <p:nvPr/>
        </p:nvSpPr>
        <p:spPr>
          <a:xfrm>
            <a:off x="6007637" y="1354766"/>
            <a:ext cx="2501368" cy="2674114"/>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0" y="4581427"/>
            <a:ext cx="12192000" cy="165911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6"/>
          <p:cNvSpPr/>
          <p:nvPr/>
        </p:nvSpPr>
        <p:spPr bwMode="auto">
          <a:xfrm>
            <a:off x="711777" y="5363896"/>
            <a:ext cx="10615861" cy="6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rPr>
              <a:t>Welcome to use WPS original template, this template by </a:t>
            </a:r>
            <a:r>
              <a:rPr lang="en-US" altLang="zh-CN" sz="1400" dirty="0" err="1">
                <a:solidFill>
                  <a:schemeClr val="tx1">
                    <a:lumMod val="75000"/>
                    <a:lumOff val="25000"/>
                  </a:schemeClr>
                </a:solidFill>
                <a:latin typeface="微软雅黑" pitchFamily="34" charset="-122"/>
                <a:ea typeface="微软雅黑" pitchFamily="34" charset="-122"/>
                <a:sym typeface="微软雅黑" pitchFamily="34" charset="-122"/>
              </a:rPr>
              <a:t>xiang</a:t>
            </a:r>
            <a:r>
              <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rPr>
              <a:t> yang flower </a:t>
            </a:r>
            <a:r>
              <a:rPr lang="en-US" altLang="zh-CN" sz="1400" dirty="0" err="1">
                <a:solidFill>
                  <a:schemeClr val="tx1">
                    <a:lumMod val="75000"/>
                    <a:lumOff val="25000"/>
                  </a:schemeClr>
                </a:solidFill>
                <a:latin typeface="微软雅黑" pitchFamily="34" charset="-122"/>
                <a:ea typeface="微软雅黑" pitchFamily="34" charset="-122"/>
                <a:sym typeface="微软雅黑" pitchFamily="34" charset="-122"/>
              </a:rPr>
              <a:t>ppt</a:t>
            </a:r>
            <a:r>
              <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rPr>
              <a:t> original, you can to modify different settings according to their own needs, in order to better expression meaning of your speech, if there is more to please </a:t>
            </a:r>
            <a:r>
              <a:rPr lang="en-US" altLang="zh-CN" sz="1400" dirty="0" smtClean="0">
                <a:solidFill>
                  <a:schemeClr val="tx1">
                    <a:lumMod val="75000"/>
                    <a:lumOff val="25000"/>
                  </a:schemeClr>
                </a:solidFill>
                <a:latin typeface="微软雅黑" pitchFamily="34" charset="-122"/>
                <a:ea typeface="微软雅黑" pitchFamily="34" charset="-122"/>
                <a:sym typeface="微软雅黑" pitchFamily="34" charset="-122"/>
              </a:rPr>
              <a:t>search</a:t>
            </a:r>
            <a:r>
              <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rPr>
              <a:t>.</a:t>
            </a:r>
          </a:p>
        </p:txBody>
      </p:sp>
      <p:sp>
        <p:nvSpPr>
          <p:cNvPr id="36" name="矩形 35"/>
          <p:cNvSpPr/>
          <p:nvPr/>
        </p:nvSpPr>
        <p:spPr>
          <a:xfrm>
            <a:off x="711777" y="4803597"/>
            <a:ext cx="4684296" cy="646331"/>
          </a:xfrm>
          <a:prstGeom prst="rect">
            <a:avLst/>
          </a:prstGeom>
        </p:spPr>
        <p:txBody>
          <a:bodyPr wrap="none">
            <a:spAutoFit/>
          </a:bodyPr>
          <a:lstStyle/>
          <a:p>
            <a:r>
              <a:rPr lang="en-US" altLang="zh-CN" sz="3600" dirty="0" smtClean="0">
                <a:solidFill>
                  <a:schemeClr val="tx1">
                    <a:lumMod val="75000"/>
                    <a:lumOff val="25000"/>
                  </a:schemeClr>
                </a:solidFill>
                <a:latin typeface="Impact" pitchFamily="34" charset="0"/>
                <a:ea typeface="微软雅黑" pitchFamily="34" charset="-122"/>
              </a:rPr>
              <a:t>Click Here To Add A Title</a:t>
            </a:r>
            <a:endParaRPr lang="zh-CN" altLang="en-US" sz="3600" dirty="0">
              <a:solidFill>
                <a:schemeClr val="tx1">
                  <a:lumMod val="75000"/>
                  <a:lumOff val="25000"/>
                </a:schemeClr>
              </a:solidFill>
              <a:latin typeface="Impact" pitchFamily="34" charset="0"/>
              <a:ea typeface="微软雅黑" pitchFamily="34" charset="-122"/>
            </a:endParaRPr>
          </a:p>
        </p:txBody>
      </p:sp>
      <p:sp>
        <p:nvSpPr>
          <p:cNvPr id="10" name="KSO_Shape"/>
          <p:cNvSpPr/>
          <p:nvPr/>
        </p:nvSpPr>
        <p:spPr bwMode="auto">
          <a:xfrm>
            <a:off x="1731239" y="2007125"/>
            <a:ext cx="985977" cy="1316208"/>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ndParaRPr>
          </a:p>
        </p:txBody>
      </p:sp>
      <p:sp>
        <p:nvSpPr>
          <p:cNvPr id="12" name="KSO_Shape"/>
          <p:cNvSpPr/>
          <p:nvPr/>
        </p:nvSpPr>
        <p:spPr bwMode="auto">
          <a:xfrm>
            <a:off x="9186258" y="2019157"/>
            <a:ext cx="1319011" cy="131620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KSO_Shape"/>
          <p:cNvSpPr/>
          <p:nvPr/>
        </p:nvSpPr>
        <p:spPr bwMode="auto">
          <a:xfrm>
            <a:off x="4137076" y="1979556"/>
            <a:ext cx="1319011" cy="1316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ndParaRPr>
          </a:p>
        </p:txBody>
      </p:sp>
      <p:sp>
        <p:nvSpPr>
          <p:cNvPr id="14" name="KSO_Shape"/>
          <p:cNvSpPr/>
          <p:nvPr/>
        </p:nvSpPr>
        <p:spPr bwMode="auto">
          <a:xfrm>
            <a:off x="6696888" y="2000410"/>
            <a:ext cx="1153098" cy="1316208"/>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96000" y="1555324"/>
            <a:ext cx="1800000" cy="1800000"/>
            <a:chOff x="4224000" y="727567"/>
            <a:chExt cx="3744000" cy="3744000"/>
          </a:xfrm>
        </p:grpSpPr>
        <p:sp>
          <p:nvSpPr>
            <p:cNvPr id="9" name="任意多边形 8"/>
            <p:cNvSpPr/>
            <p:nvPr/>
          </p:nvSpPr>
          <p:spPr>
            <a:xfrm>
              <a:off x="4351564" y="855131"/>
              <a:ext cx="3488872" cy="3488872"/>
            </a:xfrm>
            <a:custGeom>
              <a:avLst/>
              <a:gdLst/>
              <a:ahLst/>
              <a:cxnLst/>
              <a:rect l="l" t="t" r="r" b="b"/>
              <a:pathLst>
                <a:path w="3488872" h="3488872">
                  <a:moveTo>
                    <a:pt x="1727193" y="557283"/>
                  </a:moveTo>
                  <a:cubicBezTo>
                    <a:pt x="1356162" y="565567"/>
                    <a:pt x="1122490" y="772719"/>
                    <a:pt x="1026177" y="1178739"/>
                  </a:cubicBezTo>
                  <a:lnTo>
                    <a:pt x="1146722" y="1198212"/>
                  </a:lnTo>
                  <a:cubicBezTo>
                    <a:pt x="1225355" y="856482"/>
                    <a:pt x="1417114" y="681908"/>
                    <a:pt x="1722000" y="674490"/>
                  </a:cubicBezTo>
                  <a:cubicBezTo>
                    <a:pt x="2074980" y="703915"/>
                    <a:pt x="2269707" y="863591"/>
                    <a:pt x="2306179" y="1153517"/>
                  </a:cubicBezTo>
                  <a:cubicBezTo>
                    <a:pt x="2283925" y="1470643"/>
                    <a:pt x="2085119" y="1636439"/>
                    <a:pt x="1709760" y="1650904"/>
                  </a:cubicBezTo>
                  <a:lnTo>
                    <a:pt x="1479983" y="1650904"/>
                  </a:lnTo>
                  <a:lnTo>
                    <a:pt x="1479983" y="1768482"/>
                  </a:lnTo>
                  <a:lnTo>
                    <a:pt x="1701786" y="1768482"/>
                  </a:lnTo>
                  <a:cubicBezTo>
                    <a:pt x="2122024" y="1783195"/>
                    <a:pt x="2346794" y="1957830"/>
                    <a:pt x="2376096" y="2292389"/>
                  </a:cubicBezTo>
                  <a:cubicBezTo>
                    <a:pt x="2353717" y="2618417"/>
                    <a:pt x="2136118" y="2788725"/>
                    <a:pt x="1723298" y="2803314"/>
                  </a:cubicBezTo>
                  <a:cubicBezTo>
                    <a:pt x="1372667" y="2795896"/>
                    <a:pt x="1162424" y="2609577"/>
                    <a:pt x="1092570" y="2244356"/>
                  </a:cubicBezTo>
                  <a:lnTo>
                    <a:pt x="967945" y="2244356"/>
                  </a:lnTo>
                  <a:cubicBezTo>
                    <a:pt x="1057457" y="2678813"/>
                    <a:pt x="1309242" y="2904201"/>
                    <a:pt x="1723298" y="2920521"/>
                  </a:cubicBezTo>
                  <a:cubicBezTo>
                    <a:pt x="2219696" y="2904201"/>
                    <a:pt x="2480259" y="2694700"/>
                    <a:pt x="2504986" y="2292018"/>
                  </a:cubicBezTo>
                  <a:cubicBezTo>
                    <a:pt x="2488913" y="1970441"/>
                    <a:pt x="2314525" y="1774046"/>
                    <a:pt x="1981821" y="1702831"/>
                  </a:cubicBezTo>
                  <a:cubicBezTo>
                    <a:pt x="2267914" y="1640395"/>
                    <a:pt x="2415103" y="1455930"/>
                    <a:pt x="2423386" y="1149437"/>
                  </a:cubicBezTo>
                  <a:cubicBezTo>
                    <a:pt x="2383205" y="787308"/>
                    <a:pt x="2151140" y="589923"/>
                    <a:pt x="1727193" y="557283"/>
                  </a:cubicBezTo>
                  <a:close/>
                  <a:moveTo>
                    <a:pt x="1744436" y="0"/>
                  </a:moveTo>
                  <a:cubicBezTo>
                    <a:pt x="2707861" y="0"/>
                    <a:pt x="3488872" y="781011"/>
                    <a:pt x="3488872" y="1744436"/>
                  </a:cubicBezTo>
                  <a:cubicBezTo>
                    <a:pt x="3488872" y="2707861"/>
                    <a:pt x="2707861" y="3488872"/>
                    <a:pt x="1744436" y="3488872"/>
                  </a:cubicBezTo>
                  <a:cubicBezTo>
                    <a:pt x="781011" y="3488872"/>
                    <a:pt x="0" y="2707861"/>
                    <a:pt x="0" y="1744436"/>
                  </a:cubicBezTo>
                  <a:cubicBezTo>
                    <a:pt x="0" y="781011"/>
                    <a:pt x="781011" y="0"/>
                    <a:pt x="174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224000" y="727567"/>
              <a:ext cx="3744000" cy="374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4306087" y="4097847"/>
            <a:ext cx="3579826" cy="769441"/>
          </a:xfrm>
          <a:prstGeom prst="rect">
            <a:avLst/>
          </a:prstGeom>
          <a:noFill/>
        </p:spPr>
        <p:txBody>
          <a:bodyPr wrap="none">
            <a:spAutoFit/>
          </a:bodyPr>
          <a:lstStyle/>
          <a:p>
            <a:pPr algn="ctr"/>
            <a:r>
              <a:rPr lang="zh-CN" altLang="en-US" sz="4400" b="1" dirty="0">
                <a:solidFill>
                  <a:schemeClr val="bg1"/>
                </a:solidFill>
                <a:latin typeface="方正兰亭超细黑简体" panose="02000000000000000000" pitchFamily="2" charset="-122"/>
                <a:ea typeface="方正兰亭超细黑简体" panose="02000000000000000000" pitchFamily="2" charset="-122"/>
              </a:rPr>
              <a:t>点击添加标题</a:t>
            </a:r>
            <a:endParaRPr lang="en-US" altLang="zh-CN" sz="44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5" name="矩形 14"/>
          <p:cNvSpPr/>
          <p:nvPr/>
        </p:nvSpPr>
        <p:spPr>
          <a:xfrm>
            <a:off x="4592223" y="4921668"/>
            <a:ext cx="3007554" cy="400110"/>
          </a:xfrm>
          <a:prstGeom prst="rect">
            <a:avLst/>
          </a:prstGeom>
          <a:noFill/>
        </p:spPr>
        <p:txBody>
          <a:bodyPr wrap="none">
            <a:spAutoFit/>
          </a:bodyPr>
          <a:lstStyle/>
          <a:p>
            <a:pPr algn="ctr"/>
            <a:r>
              <a:rPr lang="en-US" altLang="zh-CN" sz="2000" b="1" dirty="0">
                <a:solidFill>
                  <a:schemeClr val="bg1"/>
                </a:solidFill>
                <a:latin typeface="方正兰亭超细黑简体" panose="02000000000000000000" pitchFamily="2" charset="-122"/>
                <a:ea typeface="方正兰亭超细黑简体" panose="02000000000000000000" pitchFamily="2" charset="-122"/>
              </a:rPr>
              <a:t>Click To Add The Title</a:t>
            </a:r>
          </a:p>
        </p:txBody>
      </p:sp>
      <p:cxnSp>
        <p:nvCxnSpPr>
          <p:cNvPr id="16" name="直接连接符 15"/>
          <p:cNvCxnSpPr/>
          <p:nvPr/>
        </p:nvCxnSpPr>
        <p:spPr>
          <a:xfrm>
            <a:off x="4438119" y="5376157"/>
            <a:ext cx="352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710476" y="4043467"/>
            <a:ext cx="496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681316" y="2085625"/>
            <a:ext cx="2482850" cy="3719512"/>
            <a:chOff x="945" y="1492"/>
            <a:chExt cx="1564" cy="2343"/>
          </a:xfrm>
        </p:grpSpPr>
        <p:sp>
          <p:nvSpPr>
            <p:cNvPr id="3" name="Freeform 5"/>
            <p:cNvSpPr>
              <a:spLocks noEditPoints="1"/>
            </p:cNvSpPr>
            <p:nvPr/>
          </p:nvSpPr>
          <p:spPr bwMode="auto">
            <a:xfrm>
              <a:off x="1182" y="1679"/>
              <a:ext cx="1267" cy="1964"/>
            </a:xfrm>
            <a:custGeom>
              <a:avLst/>
              <a:gdLst>
                <a:gd name="T0" fmla="*/ 303 w 534"/>
                <a:gd name="T1" fmla="*/ 483 h 829"/>
                <a:gd name="T2" fmla="*/ 285 w 534"/>
                <a:gd name="T3" fmla="*/ 372 h 829"/>
                <a:gd name="T4" fmla="*/ 341 w 534"/>
                <a:gd name="T5" fmla="*/ 316 h 829"/>
                <a:gd name="T6" fmla="*/ 394 w 534"/>
                <a:gd name="T7" fmla="*/ 375 h 829"/>
                <a:gd name="T8" fmla="*/ 386 w 534"/>
                <a:gd name="T9" fmla="*/ 474 h 829"/>
                <a:gd name="T10" fmla="*/ 339 w 534"/>
                <a:gd name="T11" fmla="*/ 254 h 829"/>
                <a:gd name="T12" fmla="*/ 281 w 534"/>
                <a:gd name="T13" fmla="*/ 273 h 829"/>
                <a:gd name="T14" fmla="*/ 242 w 534"/>
                <a:gd name="T15" fmla="*/ 344 h 829"/>
                <a:gd name="T16" fmla="*/ 238 w 534"/>
                <a:gd name="T17" fmla="*/ 449 h 829"/>
                <a:gd name="T18" fmla="*/ 274 w 534"/>
                <a:gd name="T19" fmla="*/ 533 h 829"/>
                <a:gd name="T20" fmla="*/ 330 w 534"/>
                <a:gd name="T21" fmla="*/ 569 h 829"/>
                <a:gd name="T22" fmla="*/ 385 w 534"/>
                <a:gd name="T23" fmla="*/ 549 h 829"/>
                <a:gd name="T24" fmla="*/ 420 w 534"/>
                <a:gd name="T25" fmla="*/ 490 h 829"/>
                <a:gd name="T26" fmla="*/ 431 w 534"/>
                <a:gd name="T27" fmla="*/ 409 h 829"/>
                <a:gd name="T28" fmla="*/ 414 w 534"/>
                <a:gd name="T29" fmla="*/ 329 h 829"/>
                <a:gd name="T30" fmla="*/ 375 w 534"/>
                <a:gd name="T31" fmla="*/ 272 h 829"/>
                <a:gd name="T32" fmla="*/ 352 w 534"/>
                <a:gd name="T33" fmla="*/ 635 h 829"/>
                <a:gd name="T34" fmla="*/ 198 w 534"/>
                <a:gd name="T35" fmla="*/ 516 h 829"/>
                <a:gd name="T36" fmla="*/ 228 w 534"/>
                <a:gd name="T37" fmla="*/ 234 h 829"/>
                <a:gd name="T38" fmla="*/ 388 w 534"/>
                <a:gd name="T39" fmla="*/ 217 h 829"/>
                <a:gd name="T40" fmla="*/ 463 w 534"/>
                <a:gd name="T41" fmla="*/ 409 h 829"/>
                <a:gd name="T42" fmla="*/ 402 w 534"/>
                <a:gd name="T43" fmla="*/ 604 h 829"/>
                <a:gd name="T44" fmla="*/ 298 w 534"/>
                <a:gd name="T45" fmla="*/ 130 h 829"/>
                <a:gd name="T46" fmla="*/ 196 w 534"/>
                <a:gd name="T47" fmla="*/ 186 h 829"/>
                <a:gd name="T48" fmla="*/ 133 w 534"/>
                <a:gd name="T49" fmla="*/ 345 h 829"/>
                <a:gd name="T50" fmla="*/ 155 w 534"/>
                <a:gd name="T51" fmla="*/ 547 h 829"/>
                <a:gd name="T52" fmla="*/ 245 w 534"/>
                <a:gd name="T53" fmla="*/ 673 h 829"/>
                <a:gd name="T54" fmla="*/ 354 w 534"/>
                <a:gd name="T55" fmla="*/ 689 h 829"/>
                <a:gd name="T56" fmla="*/ 437 w 534"/>
                <a:gd name="T57" fmla="*/ 616 h 829"/>
                <a:gd name="T58" fmla="*/ 480 w 534"/>
                <a:gd name="T59" fmla="*/ 499 h 829"/>
                <a:gd name="T60" fmla="*/ 482 w 534"/>
                <a:gd name="T61" fmla="*/ 362 h 829"/>
                <a:gd name="T62" fmla="*/ 443 w 534"/>
                <a:gd name="T63" fmla="*/ 238 h 829"/>
                <a:gd name="T64" fmla="*/ 368 w 534"/>
                <a:gd name="T65" fmla="*/ 150 h 829"/>
                <a:gd name="T66" fmla="*/ 265 w 534"/>
                <a:gd name="T67" fmla="*/ 765 h 829"/>
                <a:gd name="T68" fmla="*/ 61 w 534"/>
                <a:gd name="T69" fmla="*/ 416 h 829"/>
                <a:gd name="T70" fmla="*/ 241 w 534"/>
                <a:gd name="T71" fmla="*/ 63 h 829"/>
                <a:gd name="T72" fmla="*/ 464 w 534"/>
                <a:gd name="T73" fmla="*/ 203 h 829"/>
                <a:gd name="T74" fmla="*/ 507 w 534"/>
                <a:gd name="T75" fmla="*/ 517 h 829"/>
                <a:gd name="T76" fmla="*/ 356 w 534"/>
                <a:gd name="T77" fmla="*/ 756 h 829"/>
                <a:gd name="T78" fmla="*/ 223 w 534"/>
                <a:gd name="T79" fmla="*/ 4 h 829"/>
                <a:gd name="T80" fmla="*/ 69 w 534"/>
                <a:gd name="T81" fmla="*/ 126 h 829"/>
                <a:gd name="T82" fmla="*/ 1 w 534"/>
                <a:gd name="T83" fmla="*/ 417 h 829"/>
                <a:gd name="T84" fmla="*/ 87 w 534"/>
                <a:gd name="T85" fmla="*/ 708 h 829"/>
                <a:gd name="T86" fmla="*/ 251 w 534"/>
                <a:gd name="T87" fmla="*/ 826 h 829"/>
                <a:gd name="T88" fmla="*/ 404 w 534"/>
                <a:gd name="T89" fmla="*/ 778 h 829"/>
                <a:gd name="T90" fmla="*/ 496 w 534"/>
                <a:gd name="T91" fmla="*/ 641 h 829"/>
                <a:gd name="T92" fmla="*/ 533 w 534"/>
                <a:gd name="T93" fmla="*/ 470 h 829"/>
                <a:gd name="T94" fmla="*/ 517 w 534"/>
                <a:gd name="T95" fmla="*/ 286 h 829"/>
                <a:gd name="T96" fmla="*/ 451 w 534"/>
                <a:gd name="T97" fmla="*/ 127 h 829"/>
                <a:gd name="T98" fmla="*/ 330 w 534"/>
                <a:gd name="T99" fmla="*/ 1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4" h="829">
                  <a:moveTo>
                    <a:pt x="347" y="506"/>
                  </a:moveTo>
                  <a:cubicBezTo>
                    <a:pt x="339" y="507"/>
                    <a:pt x="331" y="506"/>
                    <a:pt x="324" y="502"/>
                  </a:cubicBezTo>
                  <a:cubicBezTo>
                    <a:pt x="316" y="497"/>
                    <a:pt x="309" y="491"/>
                    <a:pt x="303" y="483"/>
                  </a:cubicBezTo>
                  <a:cubicBezTo>
                    <a:pt x="297" y="474"/>
                    <a:pt x="291" y="463"/>
                    <a:pt x="288" y="452"/>
                  </a:cubicBezTo>
                  <a:cubicBezTo>
                    <a:pt x="284" y="440"/>
                    <a:pt x="282" y="426"/>
                    <a:pt x="281" y="412"/>
                  </a:cubicBezTo>
                  <a:cubicBezTo>
                    <a:pt x="281" y="398"/>
                    <a:pt x="282" y="384"/>
                    <a:pt x="285" y="372"/>
                  </a:cubicBezTo>
                  <a:cubicBezTo>
                    <a:pt x="288" y="360"/>
                    <a:pt x="292" y="350"/>
                    <a:pt x="298" y="341"/>
                  </a:cubicBezTo>
                  <a:cubicBezTo>
                    <a:pt x="304" y="332"/>
                    <a:pt x="310" y="326"/>
                    <a:pt x="317" y="321"/>
                  </a:cubicBezTo>
                  <a:cubicBezTo>
                    <a:pt x="325" y="317"/>
                    <a:pt x="333" y="315"/>
                    <a:pt x="341" y="316"/>
                  </a:cubicBezTo>
                  <a:cubicBezTo>
                    <a:pt x="349" y="317"/>
                    <a:pt x="356" y="320"/>
                    <a:pt x="363" y="325"/>
                  </a:cubicBezTo>
                  <a:cubicBezTo>
                    <a:pt x="370" y="330"/>
                    <a:pt x="376" y="337"/>
                    <a:pt x="381" y="346"/>
                  </a:cubicBezTo>
                  <a:cubicBezTo>
                    <a:pt x="386" y="354"/>
                    <a:pt x="391" y="364"/>
                    <a:pt x="394" y="375"/>
                  </a:cubicBezTo>
                  <a:cubicBezTo>
                    <a:pt x="397" y="386"/>
                    <a:pt x="398" y="398"/>
                    <a:pt x="399" y="410"/>
                  </a:cubicBezTo>
                  <a:cubicBezTo>
                    <a:pt x="399" y="422"/>
                    <a:pt x="398" y="434"/>
                    <a:pt x="396" y="445"/>
                  </a:cubicBezTo>
                  <a:cubicBezTo>
                    <a:pt x="394" y="456"/>
                    <a:pt x="390" y="466"/>
                    <a:pt x="386" y="474"/>
                  </a:cubicBezTo>
                  <a:cubicBezTo>
                    <a:pt x="381" y="483"/>
                    <a:pt x="376" y="490"/>
                    <a:pt x="369" y="496"/>
                  </a:cubicBezTo>
                  <a:cubicBezTo>
                    <a:pt x="363" y="502"/>
                    <a:pt x="355" y="505"/>
                    <a:pt x="347" y="506"/>
                  </a:cubicBezTo>
                  <a:moveTo>
                    <a:pt x="339" y="254"/>
                  </a:moveTo>
                  <a:cubicBezTo>
                    <a:pt x="332" y="253"/>
                    <a:pt x="325" y="253"/>
                    <a:pt x="319" y="254"/>
                  </a:cubicBezTo>
                  <a:cubicBezTo>
                    <a:pt x="312" y="255"/>
                    <a:pt x="306" y="257"/>
                    <a:pt x="299" y="260"/>
                  </a:cubicBezTo>
                  <a:cubicBezTo>
                    <a:pt x="293" y="264"/>
                    <a:pt x="287" y="268"/>
                    <a:pt x="281" y="273"/>
                  </a:cubicBezTo>
                  <a:cubicBezTo>
                    <a:pt x="276" y="278"/>
                    <a:pt x="270" y="284"/>
                    <a:pt x="265" y="292"/>
                  </a:cubicBezTo>
                  <a:cubicBezTo>
                    <a:pt x="260" y="299"/>
                    <a:pt x="256" y="307"/>
                    <a:pt x="252" y="316"/>
                  </a:cubicBezTo>
                  <a:cubicBezTo>
                    <a:pt x="248" y="324"/>
                    <a:pt x="245" y="334"/>
                    <a:pt x="242" y="344"/>
                  </a:cubicBezTo>
                  <a:cubicBezTo>
                    <a:pt x="239" y="355"/>
                    <a:pt x="237" y="366"/>
                    <a:pt x="236" y="377"/>
                  </a:cubicBezTo>
                  <a:cubicBezTo>
                    <a:pt x="235" y="389"/>
                    <a:pt x="234" y="401"/>
                    <a:pt x="235" y="413"/>
                  </a:cubicBezTo>
                  <a:cubicBezTo>
                    <a:pt x="235" y="425"/>
                    <a:pt x="236" y="437"/>
                    <a:pt x="238" y="449"/>
                  </a:cubicBezTo>
                  <a:cubicBezTo>
                    <a:pt x="240" y="460"/>
                    <a:pt x="243" y="471"/>
                    <a:pt x="247" y="481"/>
                  </a:cubicBezTo>
                  <a:cubicBezTo>
                    <a:pt x="250" y="491"/>
                    <a:pt x="254" y="501"/>
                    <a:pt x="259" y="510"/>
                  </a:cubicBezTo>
                  <a:cubicBezTo>
                    <a:pt x="263" y="518"/>
                    <a:pt x="268" y="526"/>
                    <a:pt x="274" y="533"/>
                  </a:cubicBezTo>
                  <a:cubicBezTo>
                    <a:pt x="279" y="540"/>
                    <a:pt x="285" y="546"/>
                    <a:pt x="291" y="551"/>
                  </a:cubicBezTo>
                  <a:cubicBezTo>
                    <a:pt x="297" y="556"/>
                    <a:pt x="303" y="560"/>
                    <a:pt x="310" y="563"/>
                  </a:cubicBezTo>
                  <a:cubicBezTo>
                    <a:pt x="316" y="566"/>
                    <a:pt x="323" y="568"/>
                    <a:pt x="330" y="569"/>
                  </a:cubicBezTo>
                  <a:cubicBezTo>
                    <a:pt x="336" y="570"/>
                    <a:pt x="343" y="570"/>
                    <a:pt x="350" y="568"/>
                  </a:cubicBezTo>
                  <a:cubicBezTo>
                    <a:pt x="356" y="567"/>
                    <a:pt x="363" y="565"/>
                    <a:pt x="369" y="561"/>
                  </a:cubicBezTo>
                  <a:cubicBezTo>
                    <a:pt x="374" y="558"/>
                    <a:pt x="380" y="554"/>
                    <a:pt x="385" y="549"/>
                  </a:cubicBezTo>
                  <a:cubicBezTo>
                    <a:pt x="390" y="544"/>
                    <a:pt x="395" y="539"/>
                    <a:pt x="399" y="533"/>
                  </a:cubicBezTo>
                  <a:cubicBezTo>
                    <a:pt x="404" y="526"/>
                    <a:pt x="408" y="520"/>
                    <a:pt x="411" y="513"/>
                  </a:cubicBezTo>
                  <a:cubicBezTo>
                    <a:pt x="415" y="505"/>
                    <a:pt x="418" y="498"/>
                    <a:pt x="420" y="490"/>
                  </a:cubicBezTo>
                  <a:cubicBezTo>
                    <a:pt x="423" y="482"/>
                    <a:pt x="425" y="473"/>
                    <a:pt x="427" y="465"/>
                  </a:cubicBezTo>
                  <a:cubicBezTo>
                    <a:pt x="428" y="456"/>
                    <a:pt x="430" y="447"/>
                    <a:pt x="430" y="438"/>
                  </a:cubicBezTo>
                  <a:cubicBezTo>
                    <a:pt x="431" y="429"/>
                    <a:pt x="431" y="419"/>
                    <a:pt x="431" y="409"/>
                  </a:cubicBezTo>
                  <a:cubicBezTo>
                    <a:pt x="431" y="400"/>
                    <a:pt x="430" y="390"/>
                    <a:pt x="428" y="381"/>
                  </a:cubicBezTo>
                  <a:cubicBezTo>
                    <a:pt x="427" y="372"/>
                    <a:pt x="425" y="363"/>
                    <a:pt x="423" y="354"/>
                  </a:cubicBezTo>
                  <a:cubicBezTo>
                    <a:pt x="420" y="346"/>
                    <a:pt x="418" y="337"/>
                    <a:pt x="414" y="329"/>
                  </a:cubicBezTo>
                  <a:cubicBezTo>
                    <a:pt x="411" y="322"/>
                    <a:pt x="408" y="314"/>
                    <a:pt x="404" y="307"/>
                  </a:cubicBezTo>
                  <a:cubicBezTo>
                    <a:pt x="400" y="300"/>
                    <a:pt x="395" y="294"/>
                    <a:pt x="390" y="288"/>
                  </a:cubicBezTo>
                  <a:cubicBezTo>
                    <a:pt x="386" y="282"/>
                    <a:pt x="381" y="276"/>
                    <a:pt x="375" y="272"/>
                  </a:cubicBezTo>
                  <a:cubicBezTo>
                    <a:pt x="370" y="267"/>
                    <a:pt x="364" y="263"/>
                    <a:pt x="358" y="260"/>
                  </a:cubicBezTo>
                  <a:cubicBezTo>
                    <a:pt x="352" y="257"/>
                    <a:pt x="345" y="255"/>
                    <a:pt x="339" y="254"/>
                  </a:cubicBezTo>
                  <a:moveTo>
                    <a:pt x="352" y="635"/>
                  </a:moveTo>
                  <a:cubicBezTo>
                    <a:pt x="333" y="641"/>
                    <a:pt x="313" y="640"/>
                    <a:pt x="294" y="633"/>
                  </a:cubicBezTo>
                  <a:cubicBezTo>
                    <a:pt x="275" y="625"/>
                    <a:pt x="256" y="612"/>
                    <a:pt x="240" y="592"/>
                  </a:cubicBezTo>
                  <a:cubicBezTo>
                    <a:pt x="223" y="572"/>
                    <a:pt x="209" y="546"/>
                    <a:pt x="198" y="516"/>
                  </a:cubicBezTo>
                  <a:cubicBezTo>
                    <a:pt x="187" y="486"/>
                    <a:pt x="181" y="451"/>
                    <a:pt x="179" y="414"/>
                  </a:cubicBezTo>
                  <a:cubicBezTo>
                    <a:pt x="178" y="377"/>
                    <a:pt x="182" y="342"/>
                    <a:pt x="191" y="311"/>
                  </a:cubicBezTo>
                  <a:cubicBezTo>
                    <a:pt x="200" y="281"/>
                    <a:pt x="212" y="255"/>
                    <a:pt x="228" y="234"/>
                  </a:cubicBezTo>
                  <a:cubicBezTo>
                    <a:pt x="243" y="215"/>
                    <a:pt x="260" y="200"/>
                    <a:pt x="279" y="192"/>
                  </a:cubicBezTo>
                  <a:cubicBezTo>
                    <a:pt x="297" y="185"/>
                    <a:pt x="317" y="183"/>
                    <a:pt x="336" y="188"/>
                  </a:cubicBezTo>
                  <a:cubicBezTo>
                    <a:pt x="355" y="192"/>
                    <a:pt x="372" y="202"/>
                    <a:pt x="388" y="217"/>
                  </a:cubicBezTo>
                  <a:cubicBezTo>
                    <a:pt x="402" y="230"/>
                    <a:pt x="415" y="248"/>
                    <a:pt x="426" y="268"/>
                  </a:cubicBezTo>
                  <a:cubicBezTo>
                    <a:pt x="437" y="287"/>
                    <a:pt x="445" y="309"/>
                    <a:pt x="452" y="333"/>
                  </a:cubicBezTo>
                  <a:cubicBezTo>
                    <a:pt x="458" y="357"/>
                    <a:pt x="462" y="382"/>
                    <a:pt x="463" y="409"/>
                  </a:cubicBezTo>
                  <a:cubicBezTo>
                    <a:pt x="464" y="435"/>
                    <a:pt x="462" y="461"/>
                    <a:pt x="457" y="485"/>
                  </a:cubicBezTo>
                  <a:cubicBezTo>
                    <a:pt x="453" y="509"/>
                    <a:pt x="446" y="531"/>
                    <a:pt x="437" y="551"/>
                  </a:cubicBezTo>
                  <a:cubicBezTo>
                    <a:pt x="427" y="572"/>
                    <a:pt x="415" y="590"/>
                    <a:pt x="402" y="604"/>
                  </a:cubicBezTo>
                  <a:cubicBezTo>
                    <a:pt x="387" y="619"/>
                    <a:pt x="371" y="630"/>
                    <a:pt x="352" y="635"/>
                  </a:cubicBezTo>
                  <a:moveTo>
                    <a:pt x="334" y="135"/>
                  </a:moveTo>
                  <a:cubicBezTo>
                    <a:pt x="322" y="131"/>
                    <a:pt x="310" y="129"/>
                    <a:pt x="298" y="130"/>
                  </a:cubicBezTo>
                  <a:cubicBezTo>
                    <a:pt x="286" y="130"/>
                    <a:pt x="274" y="132"/>
                    <a:pt x="262" y="136"/>
                  </a:cubicBezTo>
                  <a:cubicBezTo>
                    <a:pt x="250" y="140"/>
                    <a:pt x="239" y="147"/>
                    <a:pt x="228" y="155"/>
                  </a:cubicBezTo>
                  <a:cubicBezTo>
                    <a:pt x="216" y="163"/>
                    <a:pt x="206" y="173"/>
                    <a:pt x="196" y="186"/>
                  </a:cubicBezTo>
                  <a:cubicBezTo>
                    <a:pt x="185" y="198"/>
                    <a:pt x="176" y="212"/>
                    <a:pt x="168" y="228"/>
                  </a:cubicBezTo>
                  <a:cubicBezTo>
                    <a:pt x="159" y="245"/>
                    <a:pt x="152" y="263"/>
                    <a:pt x="146" y="282"/>
                  </a:cubicBezTo>
                  <a:cubicBezTo>
                    <a:pt x="141" y="302"/>
                    <a:pt x="136" y="323"/>
                    <a:pt x="133" y="345"/>
                  </a:cubicBezTo>
                  <a:cubicBezTo>
                    <a:pt x="130" y="367"/>
                    <a:pt x="129" y="391"/>
                    <a:pt x="130" y="415"/>
                  </a:cubicBezTo>
                  <a:cubicBezTo>
                    <a:pt x="131" y="439"/>
                    <a:pt x="134" y="462"/>
                    <a:pt x="138" y="484"/>
                  </a:cubicBezTo>
                  <a:cubicBezTo>
                    <a:pt x="142" y="507"/>
                    <a:pt x="148" y="528"/>
                    <a:pt x="155" y="547"/>
                  </a:cubicBezTo>
                  <a:cubicBezTo>
                    <a:pt x="162" y="566"/>
                    <a:pt x="171" y="584"/>
                    <a:pt x="180" y="600"/>
                  </a:cubicBezTo>
                  <a:cubicBezTo>
                    <a:pt x="190" y="616"/>
                    <a:pt x="200" y="630"/>
                    <a:pt x="211" y="643"/>
                  </a:cubicBezTo>
                  <a:cubicBezTo>
                    <a:pt x="222" y="655"/>
                    <a:pt x="233" y="665"/>
                    <a:pt x="245" y="673"/>
                  </a:cubicBezTo>
                  <a:cubicBezTo>
                    <a:pt x="257" y="680"/>
                    <a:pt x="269" y="686"/>
                    <a:pt x="282" y="690"/>
                  </a:cubicBezTo>
                  <a:cubicBezTo>
                    <a:pt x="294" y="694"/>
                    <a:pt x="306" y="696"/>
                    <a:pt x="318" y="695"/>
                  </a:cubicBezTo>
                  <a:cubicBezTo>
                    <a:pt x="330" y="695"/>
                    <a:pt x="342" y="693"/>
                    <a:pt x="354" y="689"/>
                  </a:cubicBezTo>
                  <a:cubicBezTo>
                    <a:pt x="365" y="685"/>
                    <a:pt x="376" y="679"/>
                    <a:pt x="387" y="672"/>
                  </a:cubicBezTo>
                  <a:cubicBezTo>
                    <a:pt x="396" y="665"/>
                    <a:pt x="406" y="657"/>
                    <a:pt x="414" y="647"/>
                  </a:cubicBezTo>
                  <a:cubicBezTo>
                    <a:pt x="423" y="638"/>
                    <a:pt x="430" y="627"/>
                    <a:pt x="437" y="616"/>
                  </a:cubicBezTo>
                  <a:cubicBezTo>
                    <a:pt x="444" y="605"/>
                    <a:pt x="450" y="593"/>
                    <a:pt x="456" y="581"/>
                  </a:cubicBezTo>
                  <a:cubicBezTo>
                    <a:pt x="461" y="568"/>
                    <a:pt x="466" y="555"/>
                    <a:pt x="470" y="541"/>
                  </a:cubicBezTo>
                  <a:cubicBezTo>
                    <a:pt x="474" y="528"/>
                    <a:pt x="477" y="514"/>
                    <a:pt x="480" y="499"/>
                  </a:cubicBezTo>
                  <a:cubicBezTo>
                    <a:pt x="482" y="485"/>
                    <a:pt x="484" y="470"/>
                    <a:pt x="485" y="455"/>
                  </a:cubicBezTo>
                  <a:cubicBezTo>
                    <a:pt x="486" y="440"/>
                    <a:pt x="487" y="424"/>
                    <a:pt x="486" y="408"/>
                  </a:cubicBezTo>
                  <a:cubicBezTo>
                    <a:pt x="485" y="392"/>
                    <a:pt x="484" y="377"/>
                    <a:pt x="482" y="362"/>
                  </a:cubicBezTo>
                  <a:cubicBezTo>
                    <a:pt x="480" y="347"/>
                    <a:pt x="477" y="332"/>
                    <a:pt x="473" y="318"/>
                  </a:cubicBezTo>
                  <a:cubicBezTo>
                    <a:pt x="470" y="303"/>
                    <a:pt x="465" y="290"/>
                    <a:pt x="460" y="276"/>
                  </a:cubicBezTo>
                  <a:cubicBezTo>
                    <a:pt x="455" y="263"/>
                    <a:pt x="450" y="250"/>
                    <a:pt x="443" y="238"/>
                  </a:cubicBezTo>
                  <a:cubicBezTo>
                    <a:pt x="437" y="226"/>
                    <a:pt x="430" y="214"/>
                    <a:pt x="422" y="203"/>
                  </a:cubicBezTo>
                  <a:cubicBezTo>
                    <a:pt x="414" y="193"/>
                    <a:pt x="406" y="183"/>
                    <a:pt x="397" y="174"/>
                  </a:cubicBezTo>
                  <a:cubicBezTo>
                    <a:pt x="388" y="165"/>
                    <a:pt x="378" y="157"/>
                    <a:pt x="368" y="150"/>
                  </a:cubicBezTo>
                  <a:cubicBezTo>
                    <a:pt x="357" y="144"/>
                    <a:pt x="346" y="138"/>
                    <a:pt x="334" y="135"/>
                  </a:cubicBezTo>
                  <a:moveTo>
                    <a:pt x="356" y="756"/>
                  </a:moveTo>
                  <a:cubicBezTo>
                    <a:pt x="326" y="769"/>
                    <a:pt x="295" y="772"/>
                    <a:pt x="265" y="765"/>
                  </a:cubicBezTo>
                  <a:cubicBezTo>
                    <a:pt x="232" y="758"/>
                    <a:pt x="201" y="739"/>
                    <a:pt x="172" y="711"/>
                  </a:cubicBezTo>
                  <a:cubicBezTo>
                    <a:pt x="142" y="681"/>
                    <a:pt x="115" y="640"/>
                    <a:pt x="96" y="590"/>
                  </a:cubicBezTo>
                  <a:cubicBezTo>
                    <a:pt x="76" y="539"/>
                    <a:pt x="63" y="479"/>
                    <a:pt x="61" y="416"/>
                  </a:cubicBezTo>
                  <a:cubicBezTo>
                    <a:pt x="59" y="353"/>
                    <a:pt x="68" y="293"/>
                    <a:pt x="85" y="242"/>
                  </a:cubicBezTo>
                  <a:cubicBezTo>
                    <a:pt x="101" y="192"/>
                    <a:pt x="124" y="151"/>
                    <a:pt x="152" y="120"/>
                  </a:cubicBezTo>
                  <a:cubicBezTo>
                    <a:pt x="179" y="91"/>
                    <a:pt x="209" y="72"/>
                    <a:pt x="241" y="63"/>
                  </a:cubicBezTo>
                  <a:cubicBezTo>
                    <a:pt x="270" y="55"/>
                    <a:pt x="301" y="57"/>
                    <a:pt x="332" y="69"/>
                  </a:cubicBezTo>
                  <a:cubicBezTo>
                    <a:pt x="360" y="80"/>
                    <a:pt x="386" y="98"/>
                    <a:pt x="409" y="122"/>
                  </a:cubicBezTo>
                  <a:cubicBezTo>
                    <a:pt x="430" y="145"/>
                    <a:pt x="448" y="172"/>
                    <a:pt x="464" y="203"/>
                  </a:cubicBezTo>
                  <a:cubicBezTo>
                    <a:pt x="478" y="232"/>
                    <a:pt x="490" y="265"/>
                    <a:pt x="498" y="300"/>
                  </a:cubicBezTo>
                  <a:cubicBezTo>
                    <a:pt x="507" y="333"/>
                    <a:pt x="512" y="370"/>
                    <a:pt x="513" y="408"/>
                  </a:cubicBezTo>
                  <a:cubicBezTo>
                    <a:pt x="515" y="446"/>
                    <a:pt x="512" y="482"/>
                    <a:pt x="507" y="517"/>
                  </a:cubicBezTo>
                  <a:cubicBezTo>
                    <a:pt x="501" y="552"/>
                    <a:pt x="491" y="585"/>
                    <a:pt x="479" y="615"/>
                  </a:cubicBezTo>
                  <a:cubicBezTo>
                    <a:pt x="466" y="647"/>
                    <a:pt x="449" y="675"/>
                    <a:pt x="430" y="699"/>
                  </a:cubicBezTo>
                  <a:cubicBezTo>
                    <a:pt x="409" y="724"/>
                    <a:pt x="384" y="744"/>
                    <a:pt x="356" y="756"/>
                  </a:cubicBezTo>
                  <a:moveTo>
                    <a:pt x="330" y="17"/>
                  </a:moveTo>
                  <a:cubicBezTo>
                    <a:pt x="313" y="9"/>
                    <a:pt x="295" y="4"/>
                    <a:pt x="278" y="2"/>
                  </a:cubicBezTo>
                  <a:cubicBezTo>
                    <a:pt x="259" y="0"/>
                    <a:pt x="241" y="0"/>
                    <a:pt x="223" y="4"/>
                  </a:cubicBezTo>
                  <a:cubicBezTo>
                    <a:pt x="204" y="7"/>
                    <a:pt x="186" y="14"/>
                    <a:pt x="168" y="24"/>
                  </a:cubicBezTo>
                  <a:cubicBezTo>
                    <a:pt x="150" y="34"/>
                    <a:pt x="132" y="48"/>
                    <a:pt x="116" y="64"/>
                  </a:cubicBezTo>
                  <a:cubicBezTo>
                    <a:pt x="99" y="82"/>
                    <a:pt x="83" y="102"/>
                    <a:pt x="69" y="126"/>
                  </a:cubicBezTo>
                  <a:cubicBezTo>
                    <a:pt x="54" y="150"/>
                    <a:pt x="41" y="177"/>
                    <a:pt x="31" y="207"/>
                  </a:cubicBezTo>
                  <a:cubicBezTo>
                    <a:pt x="20" y="237"/>
                    <a:pt x="12" y="271"/>
                    <a:pt x="7" y="306"/>
                  </a:cubicBezTo>
                  <a:cubicBezTo>
                    <a:pt x="2" y="341"/>
                    <a:pt x="0" y="379"/>
                    <a:pt x="1" y="417"/>
                  </a:cubicBezTo>
                  <a:cubicBezTo>
                    <a:pt x="2" y="456"/>
                    <a:pt x="7" y="493"/>
                    <a:pt x="14" y="529"/>
                  </a:cubicBezTo>
                  <a:cubicBezTo>
                    <a:pt x="21" y="564"/>
                    <a:pt x="32" y="597"/>
                    <a:pt x="44" y="627"/>
                  </a:cubicBezTo>
                  <a:cubicBezTo>
                    <a:pt x="57" y="657"/>
                    <a:pt x="71" y="684"/>
                    <a:pt x="87" y="708"/>
                  </a:cubicBezTo>
                  <a:cubicBezTo>
                    <a:pt x="103" y="731"/>
                    <a:pt x="120" y="752"/>
                    <a:pt x="139" y="768"/>
                  </a:cubicBezTo>
                  <a:cubicBezTo>
                    <a:pt x="157" y="785"/>
                    <a:pt x="175" y="798"/>
                    <a:pt x="195" y="807"/>
                  </a:cubicBezTo>
                  <a:cubicBezTo>
                    <a:pt x="213" y="817"/>
                    <a:pt x="232" y="823"/>
                    <a:pt x="251" y="826"/>
                  </a:cubicBezTo>
                  <a:cubicBezTo>
                    <a:pt x="270" y="829"/>
                    <a:pt x="288" y="829"/>
                    <a:pt x="306" y="826"/>
                  </a:cubicBezTo>
                  <a:cubicBezTo>
                    <a:pt x="324" y="823"/>
                    <a:pt x="341" y="817"/>
                    <a:pt x="358" y="809"/>
                  </a:cubicBezTo>
                  <a:cubicBezTo>
                    <a:pt x="375" y="801"/>
                    <a:pt x="390" y="790"/>
                    <a:pt x="404" y="778"/>
                  </a:cubicBezTo>
                  <a:cubicBezTo>
                    <a:pt x="417" y="767"/>
                    <a:pt x="430" y="753"/>
                    <a:pt x="441" y="739"/>
                  </a:cubicBezTo>
                  <a:cubicBezTo>
                    <a:pt x="453" y="724"/>
                    <a:pt x="463" y="709"/>
                    <a:pt x="472" y="692"/>
                  </a:cubicBezTo>
                  <a:cubicBezTo>
                    <a:pt x="481" y="676"/>
                    <a:pt x="489" y="659"/>
                    <a:pt x="496" y="641"/>
                  </a:cubicBezTo>
                  <a:cubicBezTo>
                    <a:pt x="503" y="624"/>
                    <a:pt x="509" y="606"/>
                    <a:pt x="514" y="587"/>
                  </a:cubicBezTo>
                  <a:cubicBezTo>
                    <a:pt x="519" y="568"/>
                    <a:pt x="523" y="549"/>
                    <a:pt x="526" y="530"/>
                  </a:cubicBezTo>
                  <a:cubicBezTo>
                    <a:pt x="529" y="510"/>
                    <a:pt x="531" y="490"/>
                    <a:pt x="533" y="470"/>
                  </a:cubicBezTo>
                  <a:cubicBezTo>
                    <a:pt x="534" y="449"/>
                    <a:pt x="534" y="429"/>
                    <a:pt x="533" y="407"/>
                  </a:cubicBezTo>
                  <a:cubicBezTo>
                    <a:pt x="532" y="386"/>
                    <a:pt x="531" y="365"/>
                    <a:pt x="528" y="345"/>
                  </a:cubicBezTo>
                  <a:cubicBezTo>
                    <a:pt x="525" y="325"/>
                    <a:pt x="522" y="305"/>
                    <a:pt x="517" y="286"/>
                  </a:cubicBezTo>
                  <a:cubicBezTo>
                    <a:pt x="512" y="267"/>
                    <a:pt x="507" y="248"/>
                    <a:pt x="501" y="230"/>
                  </a:cubicBezTo>
                  <a:cubicBezTo>
                    <a:pt x="494" y="211"/>
                    <a:pt x="487" y="193"/>
                    <a:pt x="479" y="176"/>
                  </a:cubicBezTo>
                  <a:cubicBezTo>
                    <a:pt x="470" y="159"/>
                    <a:pt x="461" y="143"/>
                    <a:pt x="451" y="127"/>
                  </a:cubicBezTo>
                  <a:cubicBezTo>
                    <a:pt x="441" y="111"/>
                    <a:pt x="430" y="96"/>
                    <a:pt x="417" y="83"/>
                  </a:cubicBezTo>
                  <a:cubicBezTo>
                    <a:pt x="405" y="69"/>
                    <a:pt x="392" y="56"/>
                    <a:pt x="377" y="45"/>
                  </a:cubicBezTo>
                  <a:cubicBezTo>
                    <a:pt x="363" y="34"/>
                    <a:pt x="347" y="24"/>
                    <a:pt x="330" y="1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6"/>
            <p:cNvSpPr>
              <a:spLocks noEditPoints="1"/>
            </p:cNvSpPr>
            <p:nvPr/>
          </p:nvSpPr>
          <p:spPr bwMode="auto">
            <a:xfrm>
              <a:off x="945" y="1492"/>
              <a:ext cx="1538" cy="2343"/>
            </a:xfrm>
            <a:custGeom>
              <a:avLst/>
              <a:gdLst>
                <a:gd name="T0" fmla="*/ 476 w 648"/>
                <a:gd name="T1" fmla="*/ 296 h 989"/>
                <a:gd name="T2" fmla="*/ 317 w 648"/>
                <a:gd name="T3" fmla="*/ 313 h 989"/>
                <a:gd name="T4" fmla="*/ 287 w 648"/>
                <a:gd name="T5" fmla="*/ 595 h 989"/>
                <a:gd name="T6" fmla="*/ 441 w 648"/>
                <a:gd name="T7" fmla="*/ 714 h 989"/>
                <a:gd name="T8" fmla="*/ 546 w 648"/>
                <a:gd name="T9" fmla="*/ 564 h 989"/>
                <a:gd name="T10" fmla="*/ 519 w 648"/>
                <a:gd name="T11" fmla="*/ 517 h 989"/>
                <a:gd name="T12" fmla="*/ 500 w 648"/>
                <a:gd name="T13" fmla="*/ 592 h 989"/>
                <a:gd name="T14" fmla="*/ 457 w 648"/>
                <a:gd name="T15" fmla="*/ 640 h 989"/>
                <a:gd name="T16" fmla="*/ 399 w 648"/>
                <a:gd name="T17" fmla="*/ 642 h 989"/>
                <a:gd name="T18" fmla="*/ 348 w 648"/>
                <a:gd name="T19" fmla="*/ 589 h 989"/>
                <a:gd name="T20" fmla="*/ 324 w 648"/>
                <a:gd name="T21" fmla="*/ 492 h 989"/>
                <a:gd name="T22" fmla="*/ 341 w 648"/>
                <a:gd name="T23" fmla="*/ 395 h 989"/>
                <a:gd name="T24" fmla="*/ 388 w 648"/>
                <a:gd name="T25" fmla="*/ 339 h 989"/>
                <a:gd name="T26" fmla="*/ 447 w 648"/>
                <a:gd name="T27" fmla="*/ 339 h 989"/>
                <a:gd name="T28" fmla="*/ 493 w 648"/>
                <a:gd name="T29" fmla="*/ 386 h 989"/>
                <a:gd name="T30" fmla="*/ 517 w 648"/>
                <a:gd name="T31" fmla="*/ 460 h 989"/>
                <a:gd name="T32" fmla="*/ 587 w 648"/>
                <a:gd name="T33" fmla="*/ 379 h 989"/>
                <a:gd name="T34" fmla="*/ 421 w 648"/>
                <a:gd name="T35" fmla="*/ 148 h 989"/>
                <a:gd name="T36" fmla="*/ 174 w 648"/>
                <a:gd name="T37" fmla="*/ 321 h 989"/>
                <a:gd name="T38" fmla="*/ 261 w 648"/>
                <a:gd name="T39" fmla="*/ 790 h 989"/>
                <a:gd name="T40" fmla="*/ 519 w 648"/>
                <a:gd name="T41" fmla="*/ 778 h 989"/>
                <a:gd name="T42" fmla="*/ 602 w 648"/>
                <a:gd name="T43" fmla="*/ 487 h 989"/>
                <a:gd name="T44" fmla="*/ 569 w 648"/>
                <a:gd name="T45" fmla="*/ 578 h 989"/>
                <a:gd name="T46" fmla="*/ 526 w 648"/>
                <a:gd name="T47" fmla="*/ 695 h 989"/>
                <a:gd name="T48" fmla="*/ 443 w 648"/>
                <a:gd name="T49" fmla="*/ 768 h 989"/>
                <a:gd name="T50" fmla="*/ 334 w 648"/>
                <a:gd name="T51" fmla="*/ 752 h 989"/>
                <a:gd name="T52" fmla="*/ 244 w 648"/>
                <a:gd name="T53" fmla="*/ 626 h 989"/>
                <a:gd name="T54" fmla="*/ 222 w 648"/>
                <a:gd name="T55" fmla="*/ 424 h 989"/>
                <a:gd name="T56" fmla="*/ 284 w 648"/>
                <a:gd name="T57" fmla="*/ 265 h 989"/>
                <a:gd name="T58" fmla="*/ 387 w 648"/>
                <a:gd name="T59" fmla="*/ 209 h 989"/>
                <a:gd name="T60" fmla="*/ 486 w 648"/>
                <a:gd name="T61" fmla="*/ 253 h 989"/>
                <a:gd name="T62" fmla="*/ 549 w 648"/>
                <a:gd name="T63" fmla="*/ 355 h 989"/>
                <a:gd name="T64" fmla="*/ 575 w 648"/>
                <a:gd name="T65" fmla="*/ 487 h 989"/>
                <a:gd name="T66" fmla="*/ 628 w 648"/>
                <a:gd name="T67" fmla="*/ 349 h 989"/>
                <a:gd name="T68" fmla="*/ 417 w 648"/>
                <a:gd name="T69" fmla="*/ 30 h 989"/>
                <a:gd name="T70" fmla="*/ 44 w 648"/>
                <a:gd name="T71" fmla="*/ 236 h 989"/>
                <a:gd name="T72" fmla="*/ 182 w 648"/>
                <a:gd name="T73" fmla="*/ 927 h 989"/>
                <a:gd name="T74" fmla="*/ 545 w 648"/>
                <a:gd name="T75" fmla="*/ 867 h 989"/>
                <a:gd name="T76" fmla="*/ 646 w 648"/>
                <a:gd name="T77" fmla="*/ 486 h 989"/>
                <a:gd name="T78" fmla="*/ 603 w 648"/>
                <a:gd name="T79" fmla="*/ 666 h 989"/>
                <a:gd name="T80" fmla="*/ 530 w 648"/>
                <a:gd name="T81" fmla="*/ 818 h 989"/>
                <a:gd name="T82" fmla="*/ 395 w 648"/>
                <a:gd name="T83" fmla="*/ 905 h 989"/>
                <a:gd name="T84" fmla="*/ 228 w 648"/>
                <a:gd name="T85" fmla="*/ 847 h 989"/>
                <a:gd name="T86" fmla="*/ 103 w 648"/>
                <a:gd name="T87" fmla="*/ 608 h 989"/>
                <a:gd name="T88" fmla="*/ 120 w 648"/>
                <a:gd name="T89" fmla="*/ 286 h 989"/>
                <a:gd name="T90" fmla="*/ 257 w 648"/>
                <a:gd name="T91" fmla="*/ 103 h 989"/>
                <a:gd name="T92" fmla="*/ 419 w 648"/>
                <a:gd name="T93" fmla="*/ 96 h 989"/>
                <a:gd name="T94" fmla="*/ 540 w 648"/>
                <a:gd name="T95" fmla="*/ 206 h 989"/>
                <a:gd name="T96" fmla="*/ 606 w 648"/>
                <a:gd name="T97" fmla="*/ 365 h 989"/>
                <a:gd name="T98" fmla="*/ 622 w 648"/>
                <a:gd name="T99" fmla="*/ 549 h 989"/>
                <a:gd name="T100" fmla="*/ 452 w 648"/>
                <a:gd name="T101" fmla="*/ 404 h 989"/>
                <a:gd name="T102" fmla="*/ 387 w 648"/>
                <a:gd name="T103" fmla="*/ 420 h 989"/>
                <a:gd name="T104" fmla="*/ 377 w 648"/>
                <a:gd name="T105" fmla="*/ 531 h 989"/>
                <a:gd name="T106" fmla="*/ 436 w 648"/>
                <a:gd name="T107" fmla="*/ 585 h 989"/>
                <a:gd name="T108" fmla="*/ 485 w 648"/>
                <a:gd name="T109" fmla="*/ 524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8" h="989">
                  <a:moveTo>
                    <a:pt x="541" y="412"/>
                  </a:moveTo>
                  <a:cubicBezTo>
                    <a:pt x="534" y="388"/>
                    <a:pt x="526" y="366"/>
                    <a:pt x="515" y="347"/>
                  </a:cubicBezTo>
                  <a:cubicBezTo>
                    <a:pt x="504" y="327"/>
                    <a:pt x="491" y="309"/>
                    <a:pt x="476" y="296"/>
                  </a:cubicBezTo>
                  <a:cubicBezTo>
                    <a:pt x="461" y="281"/>
                    <a:pt x="444" y="271"/>
                    <a:pt x="425" y="267"/>
                  </a:cubicBezTo>
                  <a:cubicBezTo>
                    <a:pt x="405" y="262"/>
                    <a:pt x="386" y="264"/>
                    <a:pt x="368" y="271"/>
                  </a:cubicBezTo>
                  <a:cubicBezTo>
                    <a:pt x="349" y="279"/>
                    <a:pt x="332" y="294"/>
                    <a:pt x="317" y="313"/>
                  </a:cubicBezTo>
                  <a:cubicBezTo>
                    <a:pt x="301" y="334"/>
                    <a:pt x="289" y="360"/>
                    <a:pt x="280" y="390"/>
                  </a:cubicBezTo>
                  <a:cubicBezTo>
                    <a:pt x="271" y="421"/>
                    <a:pt x="267" y="456"/>
                    <a:pt x="268" y="493"/>
                  </a:cubicBezTo>
                  <a:cubicBezTo>
                    <a:pt x="269" y="530"/>
                    <a:pt x="276" y="565"/>
                    <a:pt x="287" y="595"/>
                  </a:cubicBezTo>
                  <a:cubicBezTo>
                    <a:pt x="298" y="625"/>
                    <a:pt x="312" y="651"/>
                    <a:pt x="329" y="671"/>
                  </a:cubicBezTo>
                  <a:cubicBezTo>
                    <a:pt x="345" y="691"/>
                    <a:pt x="364" y="704"/>
                    <a:pt x="383" y="712"/>
                  </a:cubicBezTo>
                  <a:cubicBezTo>
                    <a:pt x="402" y="719"/>
                    <a:pt x="422" y="720"/>
                    <a:pt x="441" y="714"/>
                  </a:cubicBezTo>
                  <a:cubicBezTo>
                    <a:pt x="459" y="709"/>
                    <a:pt x="476" y="698"/>
                    <a:pt x="490" y="683"/>
                  </a:cubicBezTo>
                  <a:cubicBezTo>
                    <a:pt x="504" y="669"/>
                    <a:pt x="516" y="651"/>
                    <a:pt x="526" y="630"/>
                  </a:cubicBezTo>
                  <a:cubicBezTo>
                    <a:pt x="535" y="610"/>
                    <a:pt x="542" y="588"/>
                    <a:pt x="546" y="564"/>
                  </a:cubicBezTo>
                  <a:cubicBezTo>
                    <a:pt x="550" y="540"/>
                    <a:pt x="552" y="514"/>
                    <a:pt x="551" y="488"/>
                  </a:cubicBezTo>
                  <a:cubicBezTo>
                    <a:pt x="550" y="461"/>
                    <a:pt x="547" y="436"/>
                    <a:pt x="541" y="412"/>
                  </a:cubicBezTo>
                  <a:close/>
                  <a:moveTo>
                    <a:pt x="519" y="517"/>
                  </a:moveTo>
                  <a:cubicBezTo>
                    <a:pt x="519" y="526"/>
                    <a:pt x="517" y="535"/>
                    <a:pt x="516" y="544"/>
                  </a:cubicBezTo>
                  <a:cubicBezTo>
                    <a:pt x="514" y="552"/>
                    <a:pt x="512" y="561"/>
                    <a:pt x="509" y="569"/>
                  </a:cubicBezTo>
                  <a:cubicBezTo>
                    <a:pt x="507" y="577"/>
                    <a:pt x="503" y="584"/>
                    <a:pt x="500" y="592"/>
                  </a:cubicBezTo>
                  <a:cubicBezTo>
                    <a:pt x="496" y="599"/>
                    <a:pt x="493" y="605"/>
                    <a:pt x="488" y="612"/>
                  </a:cubicBezTo>
                  <a:cubicBezTo>
                    <a:pt x="484" y="618"/>
                    <a:pt x="479" y="623"/>
                    <a:pt x="474" y="628"/>
                  </a:cubicBezTo>
                  <a:cubicBezTo>
                    <a:pt x="469" y="633"/>
                    <a:pt x="463" y="637"/>
                    <a:pt x="457" y="640"/>
                  </a:cubicBezTo>
                  <a:cubicBezTo>
                    <a:pt x="451" y="644"/>
                    <a:pt x="445" y="646"/>
                    <a:pt x="439" y="647"/>
                  </a:cubicBezTo>
                  <a:cubicBezTo>
                    <a:pt x="432" y="649"/>
                    <a:pt x="425" y="649"/>
                    <a:pt x="419" y="648"/>
                  </a:cubicBezTo>
                  <a:cubicBezTo>
                    <a:pt x="412" y="647"/>
                    <a:pt x="405" y="645"/>
                    <a:pt x="399" y="642"/>
                  </a:cubicBezTo>
                  <a:cubicBezTo>
                    <a:pt x="392" y="639"/>
                    <a:pt x="386" y="635"/>
                    <a:pt x="380" y="630"/>
                  </a:cubicBezTo>
                  <a:cubicBezTo>
                    <a:pt x="374" y="625"/>
                    <a:pt x="368" y="619"/>
                    <a:pt x="363" y="612"/>
                  </a:cubicBezTo>
                  <a:cubicBezTo>
                    <a:pt x="357" y="605"/>
                    <a:pt x="352" y="597"/>
                    <a:pt x="348" y="589"/>
                  </a:cubicBezTo>
                  <a:cubicBezTo>
                    <a:pt x="343" y="580"/>
                    <a:pt x="339" y="570"/>
                    <a:pt x="336" y="560"/>
                  </a:cubicBezTo>
                  <a:cubicBezTo>
                    <a:pt x="332" y="550"/>
                    <a:pt x="329" y="539"/>
                    <a:pt x="327" y="528"/>
                  </a:cubicBezTo>
                  <a:cubicBezTo>
                    <a:pt x="325" y="516"/>
                    <a:pt x="324" y="504"/>
                    <a:pt x="324" y="492"/>
                  </a:cubicBezTo>
                  <a:cubicBezTo>
                    <a:pt x="323" y="480"/>
                    <a:pt x="324" y="468"/>
                    <a:pt x="325" y="456"/>
                  </a:cubicBezTo>
                  <a:cubicBezTo>
                    <a:pt x="326" y="445"/>
                    <a:pt x="328" y="434"/>
                    <a:pt x="331" y="423"/>
                  </a:cubicBezTo>
                  <a:cubicBezTo>
                    <a:pt x="334" y="413"/>
                    <a:pt x="337" y="403"/>
                    <a:pt x="341" y="395"/>
                  </a:cubicBezTo>
                  <a:cubicBezTo>
                    <a:pt x="345" y="386"/>
                    <a:pt x="349" y="378"/>
                    <a:pt x="354" y="371"/>
                  </a:cubicBezTo>
                  <a:cubicBezTo>
                    <a:pt x="359" y="363"/>
                    <a:pt x="365" y="357"/>
                    <a:pt x="370" y="352"/>
                  </a:cubicBezTo>
                  <a:cubicBezTo>
                    <a:pt x="376" y="347"/>
                    <a:pt x="382" y="343"/>
                    <a:pt x="388" y="339"/>
                  </a:cubicBezTo>
                  <a:cubicBezTo>
                    <a:pt x="394" y="336"/>
                    <a:pt x="401" y="334"/>
                    <a:pt x="407" y="333"/>
                  </a:cubicBezTo>
                  <a:cubicBezTo>
                    <a:pt x="414" y="332"/>
                    <a:pt x="421" y="332"/>
                    <a:pt x="427" y="333"/>
                  </a:cubicBezTo>
                  <a:cubicBezTo>
                    <a:pt x="434" y="334"/>
                    <a:pt x="441" y="336"/>
                    <a:pt x="447" y="339"/>
                  </a:cubicBezTo>
                  <a:cubicBezTo>
                    <a:pt x="453" y="342"/>
                    <a:pt x="459" y="346"/>
                    <a:pt x="464" y="351"/>
                  </a:cubicBezTo>
                  <a:cubicBezTo>
                    <a:pt x="469" y="355"/>
                    <a:pt x="475" y="361"/>
                    <a:pt x="479" y="367"/>
                  </a:cubicBezTo>
                  <a:cubicBezTo>
                    <a:pt x="484" y="373"/>
                    <a:pt x="489" y="379"/>
                    <a:pt x="493" y="386"/>
                  </a:cubicBezTo>
                  <a:cubicBezTo>
                    <a:pt x="497" y="393"/>
                    <a:pt x="500" y="401"/>
                    <a:pt x="503" y="408"/>
                  </a:cubicBezTo>
                  <a:cubicBezTo>
                    <a:pt x="507" y="416"/>
                    <a:pt x="509" y="425"/>
                    <a:pt x="512" y="433"/>
                  </a:cubicBezTo>
                  <a:cubicBezTo>
                    <a:pt x="514" y="442"/>
                    <a:pt x="516" y="451"/>
                    <a:pt x="517" y="460"/>
                  </a:cubicBezTo>
                  <a:cubicBezTo>
                    <a:pt x="519" y="469"/>
                    <a:pt x="519" y="479"/>
                    <a:pt x="520" y="488"/>
                  </a:cubicBezTo>
                  <a:cubicBezTo>
                    <a:pt x="520" y="498"/>
                    <a:pt x="520" y="508"/>
                    <a:pt x="519" y="517"/>
                  </a:cubicBezTo>
                  <a:close/>
                  <a:moveTo>
                    <a:pt x="587" y="379"/>
                  </a:moveTo>
                  <a:cubicBezTo>
                    <a:pt x="579" y="344"/>
                    <a:pt x="567" y="311"/>
                    <a:pt x="552" y="282"/>
                  </a:cubicBezTo>
                  <a:cubicBezTo>
                    <a:pt x="537" y="251"/>
                    <a:pt x="519" y="224"/>
                    <a:pt x="498" y="201"/>
                  </a:cubicBezTo>
                  <a:cubicBezTo>
                    <a:pt x="475" y="177"/>
                    <a:pt x="449" y="159"/>
                    <a:pt x="421" y="148"/>
                  </a:cubicBezTo>
                  <a:cubicBezTo>
                    <a:pt x="390" y="136"/>
                    <a:pt x="359" y="134"/>
                    <a:pt x="330" y="142"/>
                  </a:cubicBezTo>
                  <a:cubicBezTo>
                    <a:pt x="298" y="151"/>
                    <a:pt x="268" y="170"/>
                    <a:pt x="241" y="199"/>
                  </a:cubicBezTo>
                  <a:cubicBezTo>
                    <a:pt x="213" y="230"/>
                    <a:pt x="190" y="271"/>
                    <a:pt x="174" y="321"/>
                  </a:cubicBezTo>
                  <a:cubicBezTo>
                    <a:pt x="157" y="372"/>
                    <a:pt x="148" y="432"/>
                    <a:pt x="150" y="495"/>
                  </a:cubicBezTo>
                  <a:cubicBezTo>
                    <a:pt x="152" y="558"/>
                    <a:pt x="165" y="618"/>
                    <a:pt x="185" y="669"/>
                  </a:cubicBezTo>
                  <a:cubicBezTo>
                    <a:pt x="204" y="719"/>
                    <a:pt x="231" y="760"/>
                    <a:pt x="261" y="790"/>
                  </a:cubicBezTo>
                  <a:cubicBezTo>
                    <a:pt x="289" y="818"/>
                    <a:pt x="321" y="837"/>
                    <a:pt x="354" y="844"/>
                  </a:cubicBezTo>
                  <a:cubicBezTo>
                    <a:pt x="384" y="851"/>
                    <a:pt x="415" y="848"/>
                    <a:pt x="445" y="835"/>
                  </a:cubicBezTo>
                  <a:cubicBezTo>
                    <a:pt x="473" y="823"/>
                    <a:pt x="498" y="803"/>
                    <a:pt x="519" y="778"/>
                  </a:cubicBezTo>
                  <a:cubicBezTo>
                    <a:pt x="538" y="754"/>
                    <a:pt x="555" y="726"/>
                    <a:pt x="568" y="694"/>
                  </a:cubicBezTo>
                  <a:cubicBezTo>
                    <a:pt x="580" y="664"/>
                    <a:pt x="590" y="631"/>
                    <a:pt x="595" y="596"/>
                  </a:cubicBezTo>
                  <a:cubicBezTo>
                    <a:pt x="601" y="561"/>
                    <a:pt x="604" y="525"/>
                    <a:pt x="602" y="487"/>
                  </a:cubicBezTo>
                  <a:cubicBezTo>
                    <a:pt x="601" y="449"/>
                    <a:pt x="596" y="412"/>
                    <a:pt x="587" y="379"/>
                  </a:cubicBezTo>
                  <a:close/>
                  <a:moveTo>
                    <a:pt x="574" y="534"/>
                  </a:moveTo>
                  <a:cubicBezTo>
                    <a:pt x="573" y="549"/>
                    <a:pt x="571" y="564"/>
                    <a:pt x="569" y="578"/>
                  </a:cubicBezTo>
                  <a:cubicBezTo>
                    <a:pt x="566" y="593"/>
                    <a:pt x="563" y="607"/>
                    <a:pt x="559" y="620"/>
                  </a:cubicBezTo>
                  <a:cubicBezTo>
                    <a:pt x="555" y="634"/>
                    <a:pt x="550" y="647"/>
                    <a:pt x="545" y="660"/>
                  </a:cubicBezTo>
                  <a:cubicBezTo>
                    <a:pt x="539" y="672"/>
                    <a:pt x="533" y="684"/>
                    <a:pt x="526" y="695"/>
                  </a:cubicBezTo>
                  <a:cubicBezTo>
                    <a:pt x="519" y="706"/>
                    <a:pt x="511" y="717"/>
                    <a:pt x="503" y="726"/>
                  </a:cubicBezTo>
                  <a:cubicBezTo>
                    <a:pt x="495" y="736"/>
                    <a:pt x="485" y="744"/>
                    <a:pt x="475" y="751"/>
                  </a:cubicBezTo>
                  <a:cubicBezTo>
                    <a:pt x="465" y="758"/>
                    <a:pt x="454" y="764"/>
                    <a:pt x="443" y="768"/>
                  </a:cubicBezTo>
                  <a:cubicBezTo>
                    <a:pt x="431" y="772"/>
                    <a:pt x="419" y="774"/>
                    <a:pt x="407" y="774"/>
                  </a:cubicBezTo>
                  <a:cubicBezTo>
                    <a:pt x="395" y="775"/>
                    <a:pt x="382" y="773"/>
                    <a:pt x="370" y="769"/>
                  </a:cubicBezTo>
                  <a:cubicBezTo>
                    <a:pt x="358" y="765"/>
                    <a:pt x="346" y="759"/>
                    <a:pt x="334" y="752"/>
                  </a:cubicBezTo>
                  <a:cubicBezTo>
                    <a:pt x="322" y="744"/>
                    <a:pt x="311" y="734"/>
                    <a:pt x="300" y="722"/>
                  </a:cubicBezTo>
                  <a:cubicBezTo>
                    <a:pt x="289" y="709"/>
                    <a:pt x="278" y="695"/>
                    <a:pt x="269" y="679"/>
                  </a:cubicBezTo>
                  <a:cubicBezTo>
                    <a:pt x="260" y="663"/>
                    <a:pt x="251" y="645"/>
                    <a:pt x="244" y="626"/>
                  </a:cubicBezTo>
                  <a:cubicBezTo>
                    <a:pt x="237" y="607"/>
                    <a:pt x="231" y="586"/>
                    <a:pt x="227" y="563"/>
                  </a:cubicBezTo>
                  <a:cubicBezTo>
                    <a:pt x="222" y="541"/>
                    <a:pt x="220" y="518"/>
                    <a:pt x="219" y="494"/>
                  </a:cubicBezTo>
                  <a:cubicBezTo>
                    <a:pt x="218" y="470"/>
                    <a:pt x="219" y="446"/>
                    <a:pt x="222" y="424"/>
                  </a:cubicBezTo>
                  <a:cubicBezTo>
                    <a:pt x="225" y="402"/>
                    <a:pt x="229" y="381"/>
                    <a:pt x="235" y="361"/>
                  </a:cubicBezTo>
                  <a:cubicBezTo>
                    <a:pt x="241" y="342"/>
                    <a:pt x="248" y="324"/>
                    <a:pt x="257" y="307"/>
                  </a:cubicBezTo>
                  <a:cubicBezTo>
                    <a:pt x="265" y="291"/>
                    <a:pt x="274" y="277"/>
                    <a:pt x="284" y="265"/>
                  </a:cubicBezTo>
                  <a:cubicBezTo>
                    <a:pt x="294" y="252"/>
                    <a:pt x="305" y="242"/>
                    <a:pt x="317" y="234"/>
                  </a:cubicBezTo>
                  <a:cubicBezTo>
                    <a:pt x="328" y="226"/>
                    <a:pt x="339" y="219"/>
                    <a:pt x="351" y="215"/>
                  </a:cubicBezTo>
                  <a:cubicBezTo>
                    <a:pt x="363" y="211"/>
                    <a:pt x="375" y="209"/>
                    <a:pt x="387" y="209"/>
                  </a:cubicBezTo>
                  <a:cubicBezTo>
                    <a:pt x="399" y="208"/>
                    <a:pt x="411" y="210"/>
                    <a:pt x="423" y="214"/>
                  </a:cubicBezTo>
                  <a:cubicBezTo>
                    <a:pt x="435" y="217"/>
                    <a:pt x="446" y="223"/>
                    <a:pt x="457" y="229"/>
                  </a:cubicBezTo>
                  <a:cubicBezTo>
                    <a:pt x="467" y="236"/>
                    <a:pt x="477" y="244"/>
                    <a:pt x="486" y="253"/>
                  </a:cubicBezTo>
                  <a:cubicBezTo>
                    <a:pt x="495" y="262"/>
                    <a:pt x="503" y="272"/>
                    <a:pt x="511" y="282"/>
                  </a:cubicBezTo>
                  <a:cubicBezTo>
                    <a:pt x="519" y="293"/>
                    <a:pt x="526" y="305"/>
                    <a:pt x="532" y="317"/>
                  </a:cubicBezTo>
                  <a:cubicBezTo>
                    <a:pt x="539" y="329"/>
                    <a:pt x="544" y="342"/>
                    <a:pt x="549" y="355"/>
                  </a:cubicBezTo>
                  <a:cubicBezTo>
                    <a:pt x="554" y="369"/>
                    <a:pt x="559" y="382"/>
                    <a:pt x="562" y="397"/>
                  </a:cubicBezTo>
                  <a:cubicBezTo>
                    <a:pt x="566" y="411"/>
                    <a:pt x="569" y="426"/>
                    <a:pt x="571" y="441"/>
                  </a:cubicBezTo>
                  <a:cubicBezTo>
                    <a:pt x="573" y="456"/>
                    <a:pt x="574" y="471"/>
                    <a:pt x="575" y="487"/>
                  </a:cubicBezTo>
                  <a:cubicBezTo>
                    <a:pt x="575" y="503"/>
                    <a:pt x="575" y="519"/>
                    <a:pt x="574" y="534"/>
                  </a:cubicBezTo>
                  <a:close/>
                  <a:moveTo>
                    <a:pt x="646" y="486"/>
                  </a:moveTo>
                  <a:cubicBezTo>
                    <a:pt x="644" y="438"/>
                    <a:pt x="638" y="392"/>
                    <a:pt x="628" y="349"/>
                  </a:cubicBezTo>
                  <a:cubicBezTo>
                    <a:pt x="618" y="305"/>
                    <a:pt x="604" y="263"/>
                    <a:pt x="586" y="224"/>
                  </a:cubicBezTo>
                  <a:cubicBezTo>
                    <a:pt x="567" y="183"/>
                    <a:pt x="544" y="145"/>
                    <a:pt x="517" y="113"/>
                  </a:cubicBezTo>
                  <a:cubicBezTo>
                    <a:pt x="488" y="79"/>
                    <a:pt x="455" y="50"/>
                    <a:pt x="417" y="30"/>
                  </a:cubicBezTo>
                  <a:cubicBezTo>
                    <a:pt x="375" y="8"/>
                    <a:pt x="332" y="0"/>
                    <a:pt x="289" y="4"/>
                  </a:cubicBezTo>
                  <a:cubicBezTo>
                    <a:pt x="242" y="9"/>
                    <a:pt x="196" y="30"/>
                    <a:pt x="154" y="67"/>
                  </a:cubicBezTo>
                  <a:cubicBezTo>
                    <a:pt x="110" y="107"/>
                    <a:pt x="71" y="164"/>
                    <a:pt x="44" y="236"/>
                  </a:cubicBezTo>
                  <a:cubicBezTo>
                    <a:pt x="15" y="312"/>
                    <a:pt x="0" y="401"/>
                    <a:pt x="3" y="498"/>
                  </a:cubicBezTo>
                  <a:cubicBezTo>
                    <a:pt x="5" y="594"/>
                    <a:pt x="26" y="684"/>
                    <a:pt x="60" y="759"/>
                  </a:cubicBezTo>
                  <a:cubicBezTo>
                    <a:pt x="92" y="831"/>
                    <a:pt x="134" y="888"/>
                    <a:pt x="182" y="927"/>
                  </a:cubicBezTo>
                  <a:cubicBezTo>
                    <a:pt x="226" y="963"/>
                    <a:pt x="274" y="983"/>
                    <a:pt x="322" y="986"/>
                  </a:cubicBezTo>
                  <a:cubicBezTo>
                    <a:pt x="366" y="989"/>
                    <a:pt x="409" y="979"/>
                    <a:pt x="449" y="955"/>
                  </a:cubicBezTo>
                  <a:cubicBezTo>
                    <a:pt x="487" y="934"/>
                    <a:pt x="518" y="903"/>
                    <a:pt x="545" y="867"/>
                  </a:cubicBezTo>
                  <a:cubicBezTo>
                    <a:pt x="569" y="833"/>
                    <a:pt x="590" y="794"/>
                    <a:pt x="606" y="752"/>
                  </a:cubicBezTo>
                  <a:cubicBezTo>
                    <a:pt x="620" y="712"/>
                    <a:pt x="632" y="669"/>
                    <a:pt x="638" y="624"/>
                  </a:cubicBezTo>
                  <a:cubicBezTo>
                    <a:pt x="645" y="580"/>
                    <a:pt x="648" y="534"/>
                    <a:pt x="646" y="486"/>
                  </a:cubicBezTo>
                  <a:close/>
                  <a:moveTo>
                    <a:pt x="622" y="549"/>
                  </a:moveTo>
                  <a:cubicBezTo>
                    <a:pt x="620" y="569"/>
                    <a:pt x="618" y="589"/>
                    <a:pt x="615" y="609"/>
                  </a:cubicBezTo>
                  <a:cubicBezTo>
                    <a:pt x="612" y="628"/>
                    <a:pt x="608" y="647"/>
                    <a:pt x="603" y="666"/>
                  </a:cubicBezTo>
                  <a:cubicBezTo>
                    <a:pt x="598" y="685"/>
                    <a:pt x="592" y="703"/>
                    <a:pt x="585" y="720"/>
                  </a:cubicBezTo>
                  <a:cubicBezTo>
                    <a:pt x="578" y="738"/>
                    <a:pt x="570" y="755"/>
                    <a:pt x="561" y="771"/>
                  </a:cubicBezTo>
                  <a:cubicBezTo>
                    <a:pt x="552" y="788"/>
                    <a:pt x="541" y="803"/>
                    <a:pt x="530" y="818"/>
                  </a:cubicBezTo>
                  <a:cubicBezTo>
                    <a:pt x="519" y="832"/>
                    <a:pt x="506" y="846"/>
                    <a:pt x="493" y="857"/>
                  </a:cubicBezTo>
                  <a:cubicBezTo>
                    <a:pt x="479" y="869"/>
                    <a:pt x="463" y="880"/>
                    <a:pt x="447" y="888"/>
                  </a:cubicBezTo>
                  <a:cubicBezTo>
                    <a:pt x="430" y="896"/>
                    <a:pt x="413" y="902"/>
                    <a:pt x="395" y="905"/>
                  </a:cubicBezTo>
                  <a:cubicBezTo>
                    <a:pt x="377" y="908"/>
                    <a:pt x="358" y="908"/>
                    <a:pt x="340" y="905"/>
                  </a:cubicBezTo>
                  <a:cubicBezTo>
                    <a:pt x="321" y="902"/>
                    <a:pt x="302" y="896"/>
                    <a:pt x="283" y="886"/>
                  </a:cubicBezTo>
                  <a:cubicBezTo>
                    <a:pt x="264" y="877"/>
                    <a:pt x="245" y="864"/>
                    <a:pt x="228" y="847"/>
                  </a:cubicBezTo>
                  <a:cubicBezTo>
                    <a:pt x="209" y="831"/>
                    <a:pt x="192" y="810"/>
                    <a:pt x="176" y="787"/>
                  </a:cubicBezTo>
                  <a:cubicBezTo>
                    <a:pt x="160" y="763"/>
                    <a:pt x="146" y="736"/>
                    <a:pt x="133" y="706"/>
                  </a:cubicBezTo>
                  <a:cubicBezTo>
                    <a:pt x="121" y="676"/>
                    <a:pt x="110" y="643"/>
                    <a:pt x="103" y="608"/>
                  </a:cubicBezTo>
                  <a:cubicBezTo>
                    <a:pt x="95" y="572"/>
                    <a:pt x="91" y="535"/>
                    <a:pt x="90" y="496"/>
                  </a:cubicBezTo>
                  <a:cubicBezTo>
                    <a:pt x="89" y="458"/>
                    <a:pt x="91" y="420"/>
                    <a:pt x="96" y="385"/>
                  </a:cubicBezTo>
                  <a:cubicBezTo>
                    <a:pt x="101" y="350"/>
                    <a:pt x="109" y="316"/>
                    <a:pt x="120" y="286"/>
                  </a:cubicBezTo>
                  <a:cubicBezTo>
                    <a:pt x="130" y="256"/>
                    <a:pt x="143" y="229"/>
                    <a:pt x="158" y="205"/>
                  </a:cubicBezTo>
                  <a:cubicBezTo>
                    <a:pt x="172" y="181"/>
                    <a:pt x="188" y="161"/>
                    <a:pt x="205" y="143"/>
                  </a:cubicBezTo>
                  <a:cubicBezTo>
                    <a:pt x="221" y="127"/>
                    <a:pt x="239" y="113"/>
                    <a:pt x="257" y="103"/>
                  </a:cubicBezTo>
                  <a:cubicBezTo>
                    <a:pt x="275" y="93"/>
                    <a:pt x="293" y="86"/>
                    <a:pt x="312" y="83"/>
                  </a:cubicBezTo>
                  <a:cubicBezTo>
                    <a:pt x="330" y="79"/>
                    <a:pt x="348" y="79"/>
                    <a:pt x="366" y="81"/>
                  </a:cubicBezTo>
                  <a:cubicBezTo>
                    <a:pt x="384" y="83"/>
                    <a:pt x="402" y="88"/>
                    <a:pt x="419" y="96"/>
                  </a:cubicBezTo>
                  <a:cubicBezTo>
                    <a:pt x="436" y="103"/>
                    <a:pt x="452" y="113"/>
                    <a:pt x="466" y="124"/>
                  </a:cubicBezTo>
                  <a:cubicBezTo>
                    <a:pt x="481" y="135"/>
                    <a:pt x="494" y="148"/>
                    <a:pt x="506" y="162"/>
                  </a:cubicBezTo>
                  <a:cubicBezTo>
                    <a:pt x="518" y="175"/>
                    <a:pt x="530" y="190"/>
                    <a:pt x="540" y="206"/>
                  </a:cubicBezTo>
                  <a:cubicBezTo>
                    <a:pt x="550" y="222"/>
                    <a:pt x="559" y="238"/>
                    <a:pt x="568" y="255"/>
                  </a:cubicBezTo>
                  <a:cubicBezTo>
                    <a:pt x="576" y="272"/>
                    <a:pt x="583" y="290"/>
                    <a:pt x="589" y="309"/>
                  </a:cubicBezTo>
                  <a:cubicBezTo>
                    <a:pt x="596" y="327"/>
                    <a:pt x="601" y="346"/>
                    <a:pt x="606" y="365"/>
                  </a:cubicBezTo>
                  <a:cubicBezTo>
                    <a:pt x="610" y="384"/>
                    <a:pt x="614" y="404"/>
                    <a:pt x="617" y="424"/>
                  </a:cubicBezTo>
                  <a:cubicBezTo>
                    <a:pt x="620" y="444"/>
                    <a:pt x="621" y="465"/>
                    <a:pt x="622" y="486"/>
                  </a:cubicBezTo>
                  <a:cubicBezTo>
                    <a:pt x="623" y="508"/>
                    <a:pt x="623" y="528"/>
                    <a:pt x="622" y="549"/>
                  </a:cubicBezTo>
                  <a:close/>
                  <a:moveTo>
                    <a:pt x="482" y="454"/>
                  </a:moveTo>
                  <a:cubicBezTo>
                    <a:pt x="479" y="443"/>
                    <a:pt x="475" y="433"/>
                    <a:pt x="470" y="425"/>
                  </a:cubicBezTo>
                  <a:cubicBezTo>
                    <a:pt x="465" y="416"/>
                    <a:pt x="459" y="409"/>
                    <a:pt x="452" y="404"/>
                  </a:cubicBezTo>
                  <a:cubicBezTo>
                    <a:pt x="445" y="399"/>
                    <a:pt x="438" y="396"/>
                    <a:pt x="430" y="395"/>
                  </a:cubicBezTo>
                  <a:cubicBezTo>
                    <a:pt x="421" y="394"/>
                    <a:pt x="414" y="396"/>
                    <a:pt x="406" y="400"/>
                  </a:cubicBezTo>
                  <a:cubicBezTo>
                    <a:pt x="399" y="405"/>
                    <a:pt x="392" y="411"/>
                    <a:pt x="387" y="420"/>
                  </a:cubicBezTo>
                  <a:cubicBezTo>
                    <a:pt x="381" y="429"/>
                    <a:pt x="377" y="439"/>
                    <a:pt x="374" y="451"/>
                  </a:cubicBezTo>
                  <a:cubicBezTo>
                    <a:pt x="371" y="463"/>
                    <a:pt x="369" y="477"/>
                    <a:pt x="370" y="491"/>
                  </a:cubicBezTo>
                  <a:cubicBezTo>
                    <a:pt x="370" y="505"/>
                    <a:pt x="373" y="519"/>
                    <a:pt x="377" y="531"/>
                  </a:cubicBezTo>
                  <a:cubicBezTo>
                    <a:pt x="380" y="542"/>
                    <a:pt x="386" y="553"/>
                    <a:pt x="392" y="562"/>
                  </a:cubicBezTo>
                  <a:cubicBezTo>
                    <a:pt x="398" y="570"/>
                    <a:pt x="405" y="576"/>
                    <a:pt x="413" y="581"/>
                  </a:cubicBezTo>
                  <a:cubicBezTo>
                    <a:pt x="420" y="585"/>
                    <a:pt x="428" y="586"/>
                    <a:pt x="436" y="585"/>
                  </a:cubicBezTo>
                  <a:cubicBezTo>
                    <a:pt x="444" y="584"/>
                    <a:pt x="452" y="581"/>
                    <a:pt x="458" y="575"/>
                  </a:cubicBezTo>
                  <a:cubicBezTo>
                    <a:pt x="465" y="569"/>
                    <a:pt x="470" y="562"/>
                    <a:pt x="475" y="553"/>
                  </a:cubicBezTo>
                  <a:cubicBezTo>
                    <a:pt x="479" y="545"/>
                    <a:pt x="483" y="535"/>
                    <a:pt x="485" y="524"/>
                  </a:cubicBezTo>
                  <a:cubicBezTo>
                    <a:pt x="487" y="513"/>
                    <a:pt x="488" y="501"/>
                    <a:pt x="488" y="489"/>
                  </a:cubicBezTo>
                  <a:cubicBezTo>
                    <a:pt x="487" y="477"/>
                    <a:pt x="485" y="465"/>
                    <a:pt x="482" y="454"/>
                  </a:cubicBezTo>
                  <a:close/>
                </a:path>
              </a:pathLst>
            </a:cu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7"/>
            <p:cNvSpPr>
              <a:spLocks noEditPoints="1"/>
            </p:cNvSpPr>
            <p:nvPr/>
          </p:nvSpPr>
          <p:spPr bwMode="auto">
            <a:xfrm>
              <a:off x="971" y="1492"/>
              <a:ext cx="1538" cy="2343"/>
            </a:xfrm>
            <a:custGeom>
              <a:avLst/>
              <a:gdLst>
                <a:gd name="T0" fmla="*/ 477 w 648"/>
                <a:gd name="T1" fmla="*/ 296 h 989"/>
                <a:gd name="T2" fmla="*/ 317 w 648"/>
                <a:gd name="T3" fmla="*/ 313 h 989"/>
                <a:gd name="T4" fmla="*/ 287 w 648"/>
                <a:gd name="T5" fmla="*/ 595 h 989"/>
                <a:gd name="T6" fmla="*/ 441 w 648"/>
                <a:gd name="T7" fmla="*/ 714 h 989"/>
                <a:gd name="T8" fmla="*/ 546 w 648"/>
                <a:gd name="T9" fmla="*/ 564 h 989"/>
                <a:gd name="T10" fmla="*/ 519 w 648"/>
                <a:gd name="T11" fmla="*/ 517 h 989"/>
                <a:gd name="T12" fmla="*/ 500 w 648"/>
                <a:gd name="T13" fmla="*/ 592 h 989"/>
                <a:gd name="T14" fmla="*/ 458 w 648"/>
                <a:gd name="T15" fmla="*/ 640 h 989"/>
                <a:gd name="T16" fmla="*/ 399 w 648"/>
                <a:gd name="T17" fmla="*/ 642 h 989"/>
                <a:gd name="T18" fmla="*/ 348 w 648"/>
                <a:gd name="T19" fmla="*/ 589 h 989"/>
                <a:gd name="T20" fmla="*/ 324 w 648"/>
                <a:gd name="T21" fmla="*/ 492 h 989"/>
                <a:gd name="T22" fmla="*/ 341 w 648"/>
                <a:gd name="T23" fmla="*/ 395 h 989"/>
                <a:gd name="T24" fmla="*/ 388 w 648"/>
                <a:gd name="T25" fmla="*/ 339 h 989"/>
                <a:gd name="T26" fmla="*/ 447 w 648"/>
                <a:gd name="T27" fmla="*/ 339 h 989"/>
                <a:gd name="T28" fmla="*/ 493 w 648"/>
                <a:gd name="T29" fmla="*/ 386 h 989"/>
                <a:gd name="T30" fmla="*/ 517 w 648"/>
                <a:gd name="T31" fmla="*/ 460 h 989"/>
                <a:gd name="T32" fmla="*/ 587 w 648"/>
                <a:gd name="T33" fmla="*/ 379 h 989"/>
                <a:gd name="T34" fmla="*/ 421 w 648"/>
                <a:gd name="T35" fmla="*/ 148 h 989"/>
                <a:gd name="T36" fmla="*/ 174 w 648"/>
                <a:gd name="T37" fmla="*/ 321 h 989"/>
                <a:gd name="T38" fmla="*/ 261 w 648"/>
                <a:gd name="T39" fmla="*/ 790 h 989"/>
                <a:gd name="T40" fmla="*/ 519 w 648"/>
                <a:gd name="T41" fmla="*/ 778 h 989"/>
                <a:gd name="T42" fmla="*/ 602 w 648"/>
                <a:gd name="T43" fmla="*/ 487 h 989"/>
                <a:gd name="T44" fmla="*/ 569 w 648"/>
                <a:gd name="T45" fmla="*/ 578 h 989"/>
                <a:gd name="T46" fmla="*/ 526 w 648"/>
                <a:gd name="T47" fmla="*/ 695 h 989"/>
                <a:gd name="T48" fmla="*/ 443 w 648"/>
                <a:gd name="T49" fmla="*/ 768 h 989"/>
                <a:gd name="T50" fmla="*/ 334 w 648"/>
                <a:gd name="T51" fmla="*/ 752 h 989"/>
                <a:gd name="T52" fmla="*/ 244 w 648"/>
                <a:gd name="T53" fmla="*/ 626 h 989"/>
                <a:gd name="T54" fmla="*/ 222 w 648"/>
                <a:gd name="T55" fmla="*/ 424 h 989"/>
                <a:gd name="T56" fmla="*/ 285 w 648"/>
                <a:gd name="T57" fmla="*/ 265 h 989"/>
                <a:gd name="T58" fmla="*/ 387 w 648"/>
                <a:gd name="T59" fmla="*/ 209 h 989"/>
                <a:gd name="T60" fmla="*/ 486 w 648"/>
                <a:gd name="T61" fmla="*/ 253 h 989"/>
                <a:gd name="T62" fmla="*/ 549 w 648"/>
                <a:gd name="T63" fmla="*/ 355 h 989"/>
                <a:gd name="T64" fmla="*/ 575 w 648"/>
                <a:gd name="T65" fmla="*/ 487 h 989"/>
                <a:gd name="T66" fmla="*/ 628 w 648"/>
                <a:gd name="T67" fmla="*/ 349 h 989"/>
                <a:gd name="T68" fmla="*/ 417 w 648"/>
                <a:gd name="T69" fmla="*/ 30 h 989"/>
                <a:gd name="T70" fmla="*/ 44 w 648"/>
                <a:gd name="T71" fmla="*/ 236 h 989"/>
                <a:gd name="T72" fmla="*/ 182 w 648"/>
                <a:gd name="T73" fmla="*/ 927 h 989"/>
                <a:gd name="T74" fmla="*/ 545 w 648"/>
                <a:gd name="T75" fmla="*/ 867 h 989"/>
                <a:gd name="T76" fmla="*/ 646 w 648"/>
                <a:gd name="T77" fmla="*/ 486 h 989"/>
                <a:gd name="T78" fmla="*/ 603 w 648"/>
                <a:gd name="T79" fmla="*/ 666 h 989"/>
                <a:gd name="T80" fmla="*/ 530 w 648"/>
                <a:gd name="T81" fmla="*/ 818 h 989"/>
                <a:gd name="T82" fmla="*/ 395 w 648"/>
                <a:gd name="T83" fmla="*/ 905 h 989"/>
                <a:gd name="T84" fmla="*/ 228 w 648"/>
                <a:gd name="T85" fmla="*/ 847 h 989"/>
                <a:gd name="T86" fmla="*/ 103 w 648"/>
                <a:gd name="T87" fmla="*/ 608 h 989"/>
                <a:gd name="T88" fmla="*/ 120 w 648"/>
                <a:gd name="T89" fmla="*/ 286 h 989"/>
                <a:gd name="T90" fmla="*/ 257 w 648"/>
                <a:gd name="T91" fmla="*/ 103 h 989"/>
                <a:gd name="T92" fmla="*/ 419 w 648"/>
                <a:gd name="T93" fmla="*/ 96 h 989"/>
                <a:gd name="T94" fmla="*/ 540 w 648"/>
                <a:gd name="T95" fmla="*/ 206 h 989"/>
                <a:gd name="T96" fmla="*/ 606 w 648"/>
                <a:gd name="T97" fmla="*/ 365 h 989"/>
                <a:gd name="T98" fmla="*/ 622 w 648"/>
                <a:gd name="T99" fmla="*/ 549 h 989"/>
                <a:gd name="T100" fmla="*/ 452 w 648"/>
                <a:gd name="T101" fmla="*/ 404 h 989"/>
                <a:gd name="T102" fmla="*/ 387 w 648"/>
                <a:gd name="T103" fmla="*/ 420 h 989"/>
                <a:gd name="T104" fmla="*/ 377 w 648"/>
                <a:gd name="T105" fmla="*/ 531 h 989"/>
                <a:gd name="T106" fmla="*/ 436 w 648"/>
                <a:gd name="T107" fmla="*/ 585 h 989"/>
                <a:gd name="T108" fmla="*/ 485 w 648"/>
                <a:gd name="T109" fmla="*/ 524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8" h="989">
                  <a:moveTo>
                    <a:pt x="541" y="412"/>
                  </a:moveTo>
                  <a:cubicBezTo>
                    <a:pt x="534" y="388"/>
                    <a:pt x="526" y="366"/>
                    <a:pt x="515" y="347"/>
                  </a:cubicBezTo>
                  <a:cubicBezTo>
                    <a:pt x="504" y="327"/>
                    <a:pt x="491" y="309"/>
                    <a:pt x="477" y="296"/>
                  </a:cubicBezTo>
                  <a:cubicBezTo>
                    <a:pt x="461" y="281"/>
                    <a:pt x="444" y="271"/>
                    <a:pt x="425" y="267"/>
                  </a:cubicBezTo>
                  <a:cubicBezTo>
                    <a:pt x="406" y="262"/>
                    <a:pt x="386" y="264"/>
                    <a:pt x="368" y="271"/>
                  </a:cubicBezTo>
                  <a:cubicBezTo>
                    <a:pt x="349" y="279"/>
                    <a:pt x="332" y="294"/>
                    <a:pt x="317" y="313"/>
                  </a:cubicBezTo>
                  <a:cubicBezTo>
                    <a:pt x="301" y="334"/>
                    <a:pt x="289" y="360"/>
                    <a:pt x="280" y="390"/>
                  </a:cubicBezTo>
                  <a:cubicBezTo>
                    <a:pt x="271" y="421"/>
                    <a:pt x="267" y="456"/>
                    <a:pt x="268" y="493"/>
                  </a:cubicBezTo>
                  <a:cubicBezTo>
                    <a:pt x="270" y="530"/>
                    <a:pt x="276" y="565"/>
                    <a:pt x="287" y="595"/>
                  </a:cubicBezTo>
                  <a:cubicBezTo>
                    <a:pt x="298" y="625"/>
                    <a:pt x="312" y="651"/>
                    <a:pt x="329" y="671"/>
                  </a:cubicBezTo>
                  <a:cubicBezTo>
                    <a:pt x="345" y="691"/>
                    <a:pt x="364" y="704"/>
                    <a:pt x="383" y="712"/>
                  </a:cubicBezTo>
                  <a:cubicBezTo>
                    <a:pt x="402" y="719"/>
                    <a:pt x="422" y="720"/>
                    <a:pt x="441" y="714"/>
                  </a:cubicBezTo>
                  <a:cubicBezTo>
                    <a:pt x="460" y="709"/>
                    <a:pt x="476" y="698"/>
                    <a:pt x="491" y="683"/>
                  </a:cubicBezTo>
                  <a:cubicBezTo>
                    <a:pt x="504" y="669"/>
                    <a:pt x="516" y="651"/>
                    <a:pt x="526" y="630"/>
                  </a:cubicBezTo>
                  <a:cubicBezTo>
                    <a:pt x="535" y="610"/>
                    <a:pt x="542" y="588"/>
                    <a:pt x="546" y="564"/>
                  </a:cubicBezTo>
                  <a:cubicBezTo>
                    <a:pt x="551" y="540"/>
                    <a:pt x="553" y="514"/>
                    <a:pt x="552" y="488"/>
                  </a:cubicBezTo>
                  <a:cubicBezTo>
                    <a:pt x="551" y="461"/>
                    <a:pt x="547" y="436"/>
                    <a:pt x="541" y="412"/>
                  </a:cubicBezTo>
                  <a:close/>
                  <a:moveTo>
                    <a:pt x="519" y="517"/>
                  </a:moveTo>
                  <a:cubicBezTo>
                    <a:pt x="519" y="526"/>
                    <a:pt x="517" y="535"/>
                    <a:pt x="516" y="544"/>
                  </a:cubicBezTo>
                  <a:cubicBezTo>
                    <a:pt x="514" y="552"/>
                    <a:pt x="512" y="561"/>
                    <a:pt x="509" y="569"/>
                  </a:cubicBezTo>
                  <a:cubicBezTo>
                    <a:pt x="507" y="577"/>
                    <a:pt x="504" y="584"/>
                    <a:pt x="500" y="592"/>
                  </a:cubicBezTo>
                  <a:cubicBezTo>
                    <a:pt x="497" y="599"/>
                    <a:pt x="493" y="605"/>
                    <a:pt x="488" y="612"/>
                  </a:cubicBezTo>
                  <a:cubicBezTo>
                    <a:pt x="484" y="618"/>
                    <a:pt x="479" y="623"/>
                    <a:pt x="474" y="628"/>
                  </a:cubicBezTo>
                  <a:cubicBezTo>
                    <a:pt x="469" y="633"/>
                    <a:pt x="463" y="637"/>
                    <a:pt x="458" y="640"/>
                  </a:cubicBezTo>
                  <a:cubicBezTo>
                    <a:pt x="452" y="644"/>
                    <a:pt x="445" y="646"/>
                    <a:pt x="439" y="647"/>
                  </a:cubicBezTo>
                  <a:cubicBezTo>
                    <a:pt x="432" y="649"/>
                    <a:pt x="425" y="649"/>
                    <a:pt x="419" y="648"/>
                  </a:cubicBezTo>
                  <a:cubicBezTo>
                    <a:pt x="412" y="647"/>
                    <a:pt x="405" y="645"/>
                    <a:pt x="399" y="642"/>
                  </a:cubicBezTo>
                  <a:cubicBezTo>
                    <a:pt x="392" y="639"/>
                    <a:pt x="386" y="635"/>
                    <a:pt x="380" y="630"/>
                  </a:cubicBezTo>
                  <a:cubicBezTo>
                    <a:pt x="374" y="625"/>
                    <a:pt x="368" y="619"/>
                    <a:pt x="363" y="612"/>
                  </a:cubicBezTo>
                  <a:cubicBezTo>
                    <a:pt x="357" y="605"/>
                    <a:pt x="352" y="597"/>
                    <a:pt x="348" y="589"/>
                  </a:cubicBezTo>
                  <a:cubicBezTo>
                    <a:pt x="343" y="580"/>
                    <a:pt x="339" y="570"/>
                    <a:pt x="336" y="560"/>
                  </a:cubicBezTo>
                  <a:cubicBezTo>
                    <a:pt x="332" y="550"/>
                    <a:pt x="329" y="539"/>
                    <a:pt x="327" y="528"/>
                  </a:cubicBezTo>
                  <a:cubicBezTo>
                    <a:pt x="325" y="516"/>
                    <a:pt x="324" y="504"/>
                    <a:pt x="324" y="492"/>
                  </a:cubicBezTo>
                  <a:cubicBezTo>
                    <a:pt x="323" y="480"/>
                    <a:pt x="324" y="468"/>
                    <a:pt x="325" y="456"/>
                  </a:cubicBezTo>
                  <a:cubicBezTo>
                    <a:pt x="326" y="445"/>
                    <a:pt x="328" y="434"/>
                    <a:pt x="331" y="423"/>
                  </a:cubicBezTo>
                  <a:cubicBezTo>
                    <a:pt x="334" y="413"/>
                    <a:pt x="337" y="403"/>
                    <a:pt x="341" y="395"/>
                  </a:cubicBezTo>
                  <a:cubicBezTo>
                    <a:pt x="345" y="386"/>
                    <a:pt x="349" y="378"/>
                    <a:pt x="354" y="371"/>
                  </a:cubicBezTo>
                  <a:cubicBezTo>
                    <a:pt x="359" y="363"/>
                    <a:pt x="365" y="357"/>
                    <a:pt x="370" y="352"/>
                  </a:cubicBezTo>
                  <a:cubicBezTo>
                    <a:pt x="376" y="347"/>
                    <a:pt x="382" y="343"/>
                    <a:pt x="388" y="339"/>
                  </a:cubicBezTo>
                  <a:cubicBezTo>
                    <a:pt x="395" y="336"/>
                    <a:pt x="401" y="334"/>
                    <a:pt x="408" y="333"/>
                  </a:cubicBezTo>
                  <a:cubicBezTo>
                    <a:pt x="414" y="332"/>
                    <a:pt x="421" y="332"/>
                    <a:pt x="428" y="333"/>
                  </a:cubicBezTo>
                  <a:cubicBezTo>
                    <a:pt x="434" y="334"/>
                    <a:pt x="441" y="336"/>
                    <a:pt x="447" y="339"/>
                  </a:cubicBezTo>
                  <a:cubicBezTo>
                    <a:pt x="453" y="342"/>
                    <a:pt x="459" y="346"/>
                    <a:pt x="464" y="351"/>
                  </a:cubicBezTo>
                  <a:cubicBezTo>
                    <a:pt x="470" y="355"/>
                    <a:pt x="475" y="361"/>
                    <a:pt x="479" y="367"/>
                  </a:cubicBezTo>
                  <a:cubicBezTo>
                    <a:pt x="484" y="373"/>
                    <a:pt x="489" y="379"/>
                    <a:pt x="493" y="386"/>
                  </a:cubicBezTo>
                  <a:cubicBezTo>
                    <a:pt x="497" y="393"/>
                    <a:pt x="500" y="401"/>
                    <a:pt x="503" y="408"/>
                  </a:cubicBezTo>
                  <a:cubicBezTo>
                    <a:pt x="507" y="416"/>
                    <a:pt x="509" y="425"/>
                    <a:pt x="512" y="433"/>
                  </a:cubicBezTo>
                  <a:cubicBezTo>
                    <a:pt x="514" y="442"/>
                    <a:pt x="516" y="451"/>
                    <a:pt x="517" y="460"/>
                  </a:cubicBezTo>
                  <a:cubicBezTo>
                    <a:pt x="519" y="469"/>
                    <a:pt x="520" y="479"/>
                    <a:pt x="520" y="488"/>
                  </a:cubicBezTo>
                  <a:cubicBezTo>
                    <a:pt x="520" y="498"/>
                    <a:pt x="520" y="508"/>
                    <a:pt x="519" y="517"/>
                  </a:cubicBezTo>
                  <a:close/>
                  <a:moveTo>
                    <a:pt x="587" y="379"/>
                  </a:moveTo>
                  <a:cubicBezTo>
                    <a:pt x="579" y="344"/>
                    <a:pt x="567" y="311"/>
                    <a:pt x="553" y="282"/>
                  </a:cubicBezTo>
                  <a:cubicBezTo>
                    <a:pt x="537" y="251"/>
                    <a:pt x="519" y="224"/>
                    <a:pt x="498" y="201"/>
                  </a:cubicBezTo>
                  <a:cubicBezTo>
                    <a:pt x="475" y="177"/>
                    <a:pt x="449" y="159"/>
                    <a:pt x="421" y="148"/>
                  </a:cubicBezTo>
                  <a:cubicBezTo>
                    <a:pt x="390" y="136"/>
                    <a:pt x="359" y="134"/>
                    <a:pt x="330" y="142"/>
                  </a:cubicBezTo>
                  <a:cubicBezTo>
                    <a:pt x="298" y="151"/>
                    <a:pt x="268" y="170"/>
                    <a:pt x="241" y="199"/>
                  </a:cubicBezTo>
                  <a:cubicBezTo>
                    <a:pt x="213" y="230"/>
                    <a:pt x="190" y="271"/>
                    <a:pt x="174" y="321"/>
                  </a:cubicBezTo>
                  <a:cubicBezTo>
                    <a:pt x="157" y="372"/>
                    <a:pt x="148" y="432"/>
                    <a:pt x="150" y="495"/>
                  </a:cubicBezTo>
                  <a:cubicBezTo>
                    <a:pt x="152" y="558"/>
                    <a:pt x="165" y="618"/>
                    <a:pt x="185" y="669"/>
                  </a:cubicBezTo>
                  <a:cubicBezTo>
                    <a:pt x="204" y="719"/>
                    <a:pt x="231" y="760"/>
                    <a:pt x="261" y="790"/>
                  </a:cubicBezTo>
                  <a:cubicBezTo>
                    <a:pt x="290" y="818"/>
                    <a:pt x="321" y="837"/>
                    <a:pt x="354" y="844"/>
                  </a:cubicBezTo>
                  <a:cubicBezTo>
                    <a:pt x="384" y="851"/>
                    <a:pt x="415" y="848"/>
                    <a:pt x="445" y="835"/>
                  </a:cubicBezTo>
                  <a:cubicBezTo>
                    <a:pt x="473" y="823"/>
                    <a:pt x="498" y="803"/>
                    <a:pt x="519" y="778"/>
                  </a:cubicBezTo>
                  <a:cubicBezTo>
                    <a:pt x="538" y="754"/>
                    <a:pt x="555" y="726"/>
                    <a:pt x="568" y="694"/>
                  </a:cubicBezTo>
                  <a:cubicBezTo>
                    <a:pt x="580" y="664"/>
                    <a:pt x="590" y="631"/>
                    <a:pt x="596" y="596"/>
                  </a:cubicBezTo>
                  <a:cubicBezTo>
                    <a:pt x="601" y="561"/>
                    <a:pt x="604" y="525"/>
                    <a:pt x="602" y="487"/>
                  </a:cubicBezTo>
                  <a:cubicBezTo>
                    <a:pt x="601" y="449"/>
                    <a:pt x="596" y="412"/>
                    <a:pt x="587" y="379"/>
                  </a:cubicBezTo>
                  <a:close/>
                  <a:moveTo>
                    <a:pt x="574" y="534"/>
                  </a:moveTo>
                  <a:cubicBezTo>
                    <a:pt x="573" y="549"/>
                    <a:pt x="571" y="564"/>
                    <a:pt x="569" y="578"/>
                  </a:cubicBezTo>
                  <a:cubicBezTo>
                    <a:pt x="566" y="593"/>
                    <a:pt x="563" y="607"/>
                    <a:pt x="559" y="620"/>
                  </a:cubicBezTo>
                  <a:cubicBezTo>
                    <a:pt x="555" y="634"/>
                    <a:pt x="550" y="647"/>
                    <a:pt x="545" y="660"/>
                  </a:cubicBezTo>
                  <a:cubicBezTo>
                    <a:pt x="539" y="672"/>
                    <a:pt x="533" y="684"/>
                    <a:pt x="526" y="695"/>
                  </a:cubicBezTo>
                  <a:cubicBezTo>
                    <a:pt x="519" y="706"/>
                    <a:pt x="512" y="717"/>
                    <a:pt x="503" y="726"/>
                  </a:cubicBezTo>
                  <a:cubicBezTo>
                    <a:pt x="495" y="736"/>
                    <a:pt x="485" y="744"/>
                    <a:pt x="476" y="751"/>
                  </a:cubicBezTo>
                  <a:cubicBezTo>
                    <a:pt x="465" y="758"/>
                    <a:pt x="454" y="764"/>
                    <a:pt x="443" y="768"/>
                  </a:cubicBezTo>
                  <a:cubicBezTo>
                    <a:pt x="431" y="772"/>
                    <a:pt x="419" y="774"/>
                    <a:pt x="407" y="774"/>
                  </a:cubicBezTo>
                  <a:cubicBezTo>
                    <a:pt x="395" y="775"/>
                    <a:pt x="383" y="773"/>
                    <a:pt x="371" y="769"/>
                  </a:cubicBezTo>
                  <a:cubicBezTo>
                    <a:pt x="358" y="765"/>
                    <a:pt x="346" y="759"/>
                    <a:pt x="334" y="752"/>
                  </a:cubicBezTo>
                  <a:cubicBezTo>
                    <a:pt x="322" y="744"/>
                    <a:pt x="311" y="734"/>
                    <a:pt x="300" y="722"/>
                  </a:cubicBezTo>
                  <a:cubicBezTo>
                    <a:pt x="289" y="709"/>
                    <a:pt x="279" y="695"/>
                    <a:pt x="269" y="679"/>
                  </a:cubicBezTo>
                  <a:cubicBezTo>
                    <a:pt x="260" y="663"/>
                    <a:pt x="251" y="645"/>
                    <a:pt x="244" y="626"/>
                  </a:cubicBezTo>
                  <a:cubicBezTo>
                    <a:pt x="237" y="607"/>
                    <a:pt x="231" y="586"/>
                    <a:pt x="227" y="563"/>
                  </a:cubicBezTo>
                  <a:cubicBezTo>
                    <a:pt x="223" y="541"/>
                    <a:pt x="220" y="518"/>
                    <a:pt x="219" y="494"/>
                  </a:cubicBezTo>
                  <a:cubicBezTo>
                    <a:pt x="218" y="470"/>
                    <a:pt x="219" y="446"/>
                    <a:pt x="222" y="424"/>
                  </a:cubicBezTo>
                  <a:cubicBezTo>
                    <a:pt x="225" y="402"/>
                    <a:pt x="230" y="381"/>
                    <a:pt x="235" y="361"/>
                  </a:cubicBezTo>
                  <a:cubicBezTo>
                    <a:pt x="241" y="342"/>
                    <a:pt x="248" y="324"/>
                    <a:pt x="257" y="307"/>
                  </a:cubicBezTo>
                  <a:cubicBezTo>
                    <a:pt x="265" y="291"/>
                    <a:pt x="274" y="277"/>
                    <a:pt x="285" y="265"/>
                  </a:cubicBezTo>
                  <a:cubicBezTo>
                    <a:pt x="295" y="252"/>
                    <a:pt x="305" y="242"/>
                    <a:pt x="317" y="234"/>
                  </a:cubicBezTo>
                  <a:cubicBezTo>
                    <a:pt x="328" y="226"/>
                    <a:pt x="339" y="219"/>
                    <a:pt x="351" y="215"/>
                  </a:cubicBezTo>
                  <a:cubicBezTo>
                    <a:pt x="363" y="211"/>
                    <a:pt x="375" y="209"/>
                    <a:pt x="387" y="209"/>
                  </a:cubicBezTo>
                  <a:cubicBezTo>
                    <a:pt x="399" y="208"/>
                    <a:pt x="411" y="210"/>
                    <a:pt x="423" y="214"/>
                  </a:cubicBezTo>
                  <a:cubicBezTo>
                    <a:pt x="435" y="217"/>
                    <a:pt x="446" y="223"/>
                    <a:pt x="457" y="229"/>
                  </a:cubicBezTo>
                  <a:cubicBezTo>
                    <a:pt x="467" y="236"/>
                    <a:pt x="477" y="244"/>
                    <a:pt x="486" y="253"/>
                  </a:cubicBezTo>
                  <a:cubicBezTo>
                    <a:pt x="495" y="262"/>
                    <a:pt x="503" y="272"/>
                    <a:pt x="511" y="282"/>
                  </a:cubicBezTo>
                  <a:cubicBezTo>
                    <a:pt x="519" y="293"/>
                    <a:pt x="526" y="305"/>
                    <a:pt x="532" y="317"/>
                  </a:cubicBezTo>
                  <a:cubicBezTo>
                    <a:pt x="539" y="329"/>
                    <a:pt x="544" y="342"/>
                    <a:pt x="549" y="355"/>
                  </a:cubicBezTo>
                  <a:cubicBezTo>
                    <a:pt x="554" y="369"/>
                    <a:pt x="559" y="382"/>
                    <a:pt x="562" y="397"/>
                  </a:cubicBezTo>
                  <a:cubicBezTo>
                    <a:pt x="566" y="411"/>
                    <a:pt x="569" y="426"/>
                    <a:pt x="571" y="441"/>
                  </a:cubicBezTo>
                  <a:cubicBezTo>
                    <a:pt x="573" y="456"/>
                    <a:pt x="574" y="471"/>
                    <a:pt x="575" y="487"/>
                  </a:cubicBezTo>
                  <a:cubicBezTo>
                    <a:pt x="576" y="503"/>
                    <a:pt x="575" y="519"/>
                    <a:pt x="574" y="534"/>
                  </a:cubicBezTo>
                  <a:close/>
                  <a:moveTo>
                    <a:pt x="646" y="486"/>
                  </a:moveTo>
                  <a:cubicBezTo>
                    <a:pt x="644" y="438"/>
                    <a:pt x="638" y="392"/>
                    <a:pt x="628" y="349"/>
                  </a:cubicBezTo>
                  <a:cubicBezTo>
                    <a:pt x="618" y="305"/>
                    <a:pt x="604" y="263"/>
                    <a:pt x="586" y="224"/>
                  </a:cubicBezTo>
                  <a:cubicBezTo>
                    <a:pt x="567" y="183"/>
                    <a:pt x="544" y="145"/>
                    <a:pt x="517" y="113"/>
                  </a:cubicBezTo>
                  <a:cubicBezTo>
                    <a:pt x="489" y="79"/>
                    <a:pt x="455" y="50"/>
                    <a:pt x="417" y="30"/>
                  </a:cubicBezTo>
                  <a:cubicBezTo>
                    <a:pt x="375" y="8"/>
                    <a:pt x="332" y="0"/>
                    <a:pt x="289" y="4"/>
                  </a:cubicBezTo>
                  <a:cubicBezTo>
                    <a:pt x="242" y="9"/>
                    <a:pt x="196" y="30"/>
                    <a:pt x="155" y="67"/>
                  </a:cubicBezTo>
                  <a:cubicBezTo>
                    <a:pt x="110" y="107"/>
                    <a:pt x="71" y="164"/>
                    <a:pt x="44" y="236"/>
                  </a:cubicBezTo>
                  <a:cubicBezTo>
                    <a:pt x="15" y="312"/>
                    <a:pt x="0" y="401"/>
                    <a:pt x="3" y="498"/>
                  </a:cubicBezTo>
                  <a:cubicBezTo>
                    <a:pt x="6" y="594"/>
                    <a:pt x="26" y="684"/>
                    <a:pt x="60" y="759"/>
                  </a:cubicBezTo>
                  <a:cubicBezTo>
                    <a:pt x="92" y="831"/>
                    <a:pt x="134" y="888"/>
                    <a:pt x="182" y="927"/>
                  </a:cubicBezTo>
                  <a:cubicBezTo>
                    <a:pt x="226" y="963"/>
                    <a:pt x="274" y="983"/>
                    <a:pt x="322" y="986"/>
                  </a:cubicBezTo>
                  <a:cubicBezTo>
                    <a:pt x="366" y="989"/>
                    <a:pt x="409" y="979"/>
                    <a:pt x="450" y="955"/>
                  </a:cubicBezTo>
                  <a:cubicBezTo>
                    <a:pt x="487" y="934"/>
                    <a:pt x="519" y="903"/>
                    <a:pt x="545" y="867"/>
                  </a:cubicBezTo>
                  <a:cubicBezTo>
                    <a:pt x="570" y="833"/>
                    <a:pt x="590" y="794"/>
                    <a:pt x="606" y="752"/>
                  </a:cubicBezTo>
                  <a:cubicBezTo>
                    <a:pt x="621" y="712"/>
                    <a:pt x="632" y="669"/>
                    <a:pt x="639" y="624"/>
                  </a:cubicBezTo>
                  <a:cubicBezTo>
                    <a:pt x="645" y="580"/>
                    <a:pt x="648" y="534"/>
                    <a:pt x="646" y="486"/>
                  </a:cubicBezTo>
                  <a:close/>
                  <a:moveTo>
                    <a:pt x="622" y="549"/>
                  </a:moveTo>
                  <a:cubicBezTo>
                    <a:pt x="620" y="569"/>
                    <a:pt x="618" y="589"/>
                    <a:pt x="615" y="609"/>
                  </a:cubicBezTo>
                  <a:cubicBezTo>
                    <a:pt x="612" y="628"/>
                    <a:pt x="608" y="647"/>
                    <a:pt x="603" y="666"/>
                  </a:cubicBezTo>
                  <a:cubicBezTo>
                    <a:pt x="598" y="685"/>
                    <a:pt x="592" y="703"/>
                    <a:pt x="585" y="720"/>
                  </a:cubicBezTo>
                  <a:cubicBezTo>
                    <a:pt x="578" y="738"/>
                    <a:pt x="570" y="755"/>
                    <a:pt x="561" y="771"/>
                  </a:cubicBezTo>
                  <a:cubicBezTo>
                    <a:pt x="552" y="788"/>
                    <a:pt x="542" y="803"/>
                    <a:pt x="530" y="818"/>
                  </a:cubicBezTo>
                  <a:cubicBezTo>
                    <a:pt x="519" y="832"/>
                    <a:pt x="506" y="846"/>
                    <a:pt x="493" y="857"/>
                  </a:cubicBezTo>
                  <a:cubicBezTo>
                    <a:pt x="479" y="869"/>
                    <a:pt x="464" y="880"/>
                    <a:pt x="447" y="888"/>
                  </a:cubicBezTo>
                  <a:cubicBezTo>
                    <a:pt x="430" y="896"/>
                    <a:pt x="413" y="902"/>
                    <a:pt x="395" y="905"/>
                  </a:cubicBezTo>
                  <a:cubicBezTo>
                    <a:pt x="377" y="908"/>
                    <a:pt x="359" y="908"/>
                    <a:pt x="340" y="905"/>
                  </a:cubicBezTo>
                  <a:cubicBezTo>
                    <a:pt x="321" y="902"/>
                    <a:pt x="302" y="896"/>
                    <a:pt x="284" y="886"/>
                  </a:cubicBezTo>
                  <a:cubicBezTo>
                    <a:pt x="264" y="877"/>
                    <a:pt x="246" y="864"/>
                    <a:pt x="228" y="847"/>
                  </a:cubicBezTo>
                  <a:cubicBezTo>
                    <a:pt x="209" y="831"/>
                    <a:pt x="192" y="810"/>
                    <a:pt x="176" y="787"/>
                  </a:cubicBezTo>
                  <a:cubicBezTo>
                    <a:pt x="160" y="763"/>
                    <a:pt x="146" y="736"/>
                    <a:pt x="133" y="706"/>
                  </a:cubicBezTo>
                  <a:cubicBezTo>
                    <a:pt x="121" y="676"/>
                    <a:pt x="110" y="643"/>
                    <a:pt x="103" y="608"/>
                  </a:cubicBezTo>
                  <a:cubicBezTo>
                    <a:pt x="96" y="572"/>
                    <a:pt x="91" y="535"/>
                    <a:pt x="90" y="496"/>
                  </a:cubicBezTo>
                  <a:cubicBezTo>
                    <a:pt x="89" y="458"/>
                    <a:pt x="91" y="420"/>
                    <a:pt x="96" y="385"/>
                  </a:cubicBezTo>
                  <a:cubicBezTo>
                    <a:pt x="101" y="350"/>
                    <a:pt x="109" y="316"/>
                    <a:pt x="120" y="286"/>
                  </a:cubicBezTo>
                  <a:cubicBezTo>
                    <a:pt x="130" y="256"/>
                    <a:pt x="143" y="229"/>
                    <a:pt x="158" y="205"/>
                  </a:cubicBezTo>
                  <a:cubicBezTo>
                    <a:pt x="172" y="181"/>
                    <a:pt x="188" y="161"/>
                    <a:pt x="205" y="143"/>
                  </a:cubicBezTo>
                  <a:cubicBezTo>
                    <a:pt x="221" y="127"/>
                    <a:pt x="239" y="113"/>
                    <a:pt x="257" y="103"/>
                  </a:cubicBezTo>
                  <a:cubicBezTo>
                    <a:pt x="275" y="93"/>
                    <a:pt x="293" y="86"/>
                    <a:pt x="312" y="83"/>
                  </a:cubicBezTo>
                  <a:cubicBezTo>
                    <a:pt x="330" y="79"/>
                    <a:pt x="348" y="79"/>
                    <a:pt x="367" y="81"/>
                  </a:cubicBezTo>
                  <a:cubicBezTo>
                    <a:pt x="384" y="83"/>
                    <a:pt x="402" y="88"/>
                    <a:pt x="419" y="96"/>
                  </a:cubicBezTo>
                  <a:cubicBezTo>
                    <a:pt x="436" y="103"/>
                    <a:pt x="452" y="113"/>
                    <a:pt x="466" y="124"/>
                  </a:cubicBezTo>
                  <a:cubicBezTo>
                    <a:pt x="481" y="135"/>
                    <a:pt x="494" y="148"/>
                    <a:pt x="506" y="162"/>
                  </a:cubicBezTo>
                  <a:cubicBezTo>
                    <a:pt x="519" y="175"/>
                    <a:pt x="530" y="190"/>
                    <a:pt x="540" y="206"/>
                  </a:cubicBezTo>
                  <a:cubicBezTo>
                    <a:pt x="550" y="222"/>
                    <a:pt x="559" y="238"/>
                    <a:pt x="568" y="255"/>
                  </a:cubicBezTo>
                  <a:cubicBezTo>
                    <a:pt x="576" y="272"/>
                    <a:pt x="583" y="290"/>
                    <a:pt x="590" y="309"/>
                  </a:cubicBezTo>
                  <a:cubicBezTo>
                    <a:pt x="596" y="327"/>
                    <a:pt x="601" y="346"/>
                    <a:pt x="606" y="365"/>
                  </a:cubicBezTo>
                  <a:cubicBezTo>
                    <a:pt x="611" y="384"/>
                    <a:pt x="614" y="404"/>
                    <a:pt x="617" y="424"/>
                  </a:cubicBezTo>
                  <a:cubicBezTo>
                    <a:pt x="620" y="444"/>
                    <a:pt x="621" y="465"/>
                    <a:pt x="622" y="486"/>
                  </a:cubicBezTo>
                  <a:cubicBezTo>
                    <a:pt x="623" y="508"/>
                    <a:pt x="623" y="528"/>
                    <a:pt x="622" y="549"/>
                  </a:cubicBezTo>
                  <a:close/>
                  <a:moveTo>
                    <a:pt x="483" y="454"/>
                  </a:moveTo>
                  <a:cubicBezTo>
                    <a:pt x="480" y="443"/>
                    <a:pt x="475" y="433"/>
                    <a:pt x="470" y="425"/>
                  </a:cubicBezTo>
                  <a:cubicBezTo>
                    <a:pt x="465" y="416"/>
                    <a:pt x="459" y="409"/>
                    <a:pt x="452" y="404"/>
                  </a:cubicBezTo>
                  <a:cubicBezTo>
                    <a:pt x="445" y="399"/>
                    <a:pt x="438" y="396"/>
                    <a:pt x="430" y="395"/>
                  </a:cubicBezTo>
                  <a:cubicBezTo>
                    <a:pt x="422" y="394"/>
                    <a:pt x="414" y="396"/>
                    <a:pt x="406" y="400"/>
                  </a:cubicBezTo>
                  <a:cubicBezTo>
                    <a:pt x="399" y="405"/>
                    <a:pt x="393" y="411"/>
                    <a:pt x="387" y="420"/>
                  </a:cubicBezTo>
                  <a:cubicBezTo>
                    <a:pt x="381" y="429"/>
                    <a:pt x="377" y="439"/>
                    <a:pt x="374" y="451"/>
                  </a:cubicBezTo>
                  <a:cubicBezTo>
                    <a:pt x="371" y="463"/>
                    <a:pt x="370" y="477"/>
                    <a:pt x="370" y="491"/>
                  </a:cubicBezTo>
                  <a:cubicBezTo>
                    <a:pt x="371" y="505"/>
                    <a:pt x="373" y="519"/>
                    <a:pt x="377" y="531"/>
                  </a:cubicBezTo>
                  <a:cubicBezTo>
                    <a:pt x="380" y="542"/>
                    <a:pt x="386" y="553"/>
                    <a:pt x="392" y="562"/>
                  </a:cubicBezTo>
                  <a:cubicBezTo>
                    <a:pt x="398" y="570"/>
                    <a:pt x="405" y="576"/>
                    <a:pt x="413" y="581"/>
                  </a:cubicBezTo>
                  <a:cubicBezTo>
                    <a:pt x="420" y="585"/>
                    <a:pt x="428" y="586"/>
                    <a:pt x="436" y="585"/>
                  </a:cubicBezTo>
                  <a:cubicBezTo>
                    <a:pt x="444" y="584"/>
                    <a:pt x="452" y="581"/>
                    <a:pt x="458" y="575"/>
                  </a:cubicBezTo>
                  <a:cubicBezTo>
                    <a:pt x="465" y="569"/>
                    <a:pt x="470" y="562"/>
                    <a:pt x="475" y="553"/>
                  </a:cubicBezTo>
                  <a:cubicBezTo>
                    <a:pt x="479" y="545"/>
                    <a:pt x="483" y="535"/>
                    <a:pt x="485" y="524"/>
                  </a:cubicBezTo>
                  <a:cubicBezTo>
                    <a:pt x="487" y="513"/>
                    <a:pt x="488" y="501"/>
                    <a:pt x="488" y="489"/>
                  </a:cubicBezTo>
                  <a:cubicBezTo>
                    <a:pt x="487" y="477"/>
                    <a:pt x="486" y="465"/>
                    <a:pt x="483" y="454"/>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8" name="任意多边形 17"/>
          <p:cNvSpPr/>
          <p:nvPr/>
        </p:nvSpPr>
        <p:spPr>
          <a:xfrm rot="10800000">
            <a:off x="8929651" y="2810220"/>
            <a:ext cx="1687672" cy="2186897"/>
          </a:xfrm>
          <a:custGeom>
            <a:avLst/>
            <a:gdLst>
              <a:gd name="connsiteX0" fmla="*/ 653834 w 1312976"/>
              <a:gd name="connsiteY0" fmla="*/ 1701363 h 1701363"/>
              <a:gd name="connsiteX1" fmla="*/ 0 w 1312976"/>
              <a:gd name="connsiteY1" fmla="*/ 1701363 h 1701363"/>
              <a:gd name="connsiteX2" fmla="*/ 261230 w 1312976"/>
              <a:gd name="connsiteY2" fmla="*/ 1361485 h 1701363"/>
              <a:gd name="connsiteX3" fmla="*/ 209105 w 1312976"/>
              <a:gd name="connsiteY3" fmla="*/ 1361485 h 1701363"/>
              <a:gd name="connsiteX4" fmla="*/ 209105 w 1312976"/>
              <a:gd name="connsiteY4" fmla="*/ 339879 h 1701363"/>
              <a:gd name="connsiteX5" fmla="*/ 261231 w 1312976"/>
              <a:gd name="connsiteY5" fmla="*/ 339879 h 1701363"/>
              <a:gd name="connsiteX6" fmla="*/ 0 w 1312976"/>
              <a:gd name="connsiteY6" fmla="*/ 0 h 1701363"/>
              <a:gd name="connsiteX7" fmla="*/ 653834 w 1312976"/>
              <a:gd name="connsiteY7" fmla="*/ 0 h 1701363"/>
              <a:gd name="connsiteX8" fmla="*/ 915065 w 1312976"/>
              <a:gd name="connsiteY8" fmla="*/ 339879 h 1701363"/>
              <a:gd name="connsiteX9" fmla="*/ 1312976 w 1312976"/>
              <a:gd name="connsiteY9" fmla="*/ 339879 h 1701363"/>
              <a:gd name="connsiteX10" fmla="*/ 1312976 w 1312976"/>
              <a:gd name="connsiteY10" fmla="*/ 1361485 h 1701363"/>
              <a:gd name="connsiteX11" fmla="*/ 915064 w 1312976"/>
              <a:gd name="connsiteY11" fmla="*/ 1361485 h 170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2976" h="1701363">
                <a:moveTo>
                  <a:pt x="653834" y="1701363"/>
                </a:moveTo>
                <a:lnTo>
                  <a:pt x="0" y="1701363"/>
                </a:lnTo>
                <a:lnTo>
                  <a:pt x="261230" y="1361485"/>
                </a:lnTo>
                <a:lnTo>
                  <a:pt x="209105" y="1361485"/>
                </a:lnTo>
                <a:lnTo>
                  <a:pt x="209105" y="339879"/>
                </a:lnTo>
                <a:lnTo>
                  <a:pt x="261231" y="339879"/>
                </a:lnTo>
                <a:lnTo>
                  <a:pt x="0" y="0"/>
                </a:lnTo>
                <a:lnTo>
                  <a:pt x="653834" y="0"/>
                </a:lnTo>
                <a:lnTo>
                  <a:pt x="915065" y="339879"/>
                </a:lnTo>
                <a:lnTo>
                  <a:pt x="1312976" y="339879"/>
                </a:lnTo>
                <a:lnTo>
                  <a:pt x="1312976" y="1361485"/>
                </a:lnTo>
                <a:lnTo>
                  <a:pt x="915064" y="1361485"/>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spcBef>
                <a:spcPts val="0"/>
              </a:spcBef>
              <a:spcAft>
                <a:spcPts val="0"/>
              </a:spcAft>
              <a:defRPr/>
            </a:pPr>
            <a:endParaRPr lang="zh-CN" altLang="en-US">
              <a:solidFill>
                <a:schemeClr val="tx1"/>
              </a:solidFill>
            </a:endParaRPr>
          </a:p>
        </p:txBody>
      </p:sp>
      <p:sp>
        <p:nvSpPr>
          <p:cNvPr id="16" name="任意多边形 15"/>
          <p:cNvSpPr/>
          <p:nvPr/>
        </p:nvSpPr>
        <p:spPr>
          <a:xfrm rot="5400000">
            <a:off x="7637219" y="3119648"/>
            <a:ext cx="1313152" cy="1568043"/>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rot="5400000">
            <a:off x="6219656" y="3119649"/>
            <a:ext cx="1313152" cy="1568043"/>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5400000">
            <a:off x="4799778" y="3119651"/>
            <a:ext cx="1313152" cy="1568043"/>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6200000">
            <a:off x="2354139" y="2673228"/>
            <a:ext cx="2448646" cy="2460888"/>
          </a:xfrm>
          <a:custGeom>
            <a:avLst/>
            <a:gdLst>
              <a:gd name="connsiteX0" fmla="*/ 1904845 w 1904999"/>
              <a:gd name="connsiteY0" fmla="*/ 1752153 h 1914523"/>
              <a:gd name="connsiteX1" fmla="*/ 1877202 w 1904999"/>
              <a:gd name="connsiteY1" fmla="*/ 1803749 h 1914523"/>
              <a:gd name="connsiteX2" fmla="*/ 1875316 w 1904999"/>
              <a:gd name="connsiteY2" fmla="*/ 1806080 h 1914523"/>
              <a:gd name="connsiteX3" fmla="*/ 1694971 w 1904999"/>
              <a:gd name="connsiteY3" fmla="*/ 1808463 h 1914523"/>
              <a:gd name="connsiteX4" fmla="*/ 1070569 w 1904999"/>
              <a:gd name="connsiteY4" fmla="*/ 1808462 h 1914523"/>
              <a:gd name="connsiteX5" fmla="*/ 952500 w 1904999"/>
              <a:gd name="connsiteY5" fmla="*/ 1914523 h 1914523"/>
              <a:gd name="connsiteX6" fmla="*/ 834430 w 1904999"/>
              <a:gd name="connsiteY6" fmla="*/ 1808461 h 1914523"/>
              <a:gd name="connsiteX7" fmla="*/ 196759 w 1904999"/>
              <a:gd name="connsiteY7" fmla="*/ 1808459 h 1914523"/>
              <a:gd name="connsiteX8" fmla="*/ 29203 w 1904999"/>
              <a:gd name="connsiteY8" fmla="*/ 1806079 h 1914523"/>
              <a:gd name="connsiteX9" fmla="*/ 27317 w 1904999"/>
              <a:gd name="connsiteY9" fmla="*/ 1803748 h 1914523"/>
              <a:gd name="connsiteX10" fmla="*/ 2898 w 1904999"/>
              <a:gd name="connsiteY10" fmla="*/ 1724324 h 1914523"/>
              <a:gd name="connsiteX11" fmla="*/ 815756 w 1904999"/>
              <a:gd name="connsiteY11" fmla="*/ 123258 h 1914523"/>
              <a:gd name="connsiteX12" fmla="*/ 833024 w 1904999"/>
              <a:gd name="connsiteY12" fmla="*/ 91381 h 1914523"/>
              <a:gd name="connsiteX13" fmla="*/ 955923 w 1904999"/>
              <a:gd name="connsiteY13" fmla="*/ 601 h 1914523"/>
              <a:gd name="connsiteX14" fmla="*/ 959324 w 1904999"/>
              <a:gd name="connsiteY14" fmla="*/ 0 h 1914523"/>
              <a:gd name="connsiteX15" fmla="*/ 1078826 w 1904999"/>
              <a:gd name="connsiteY15" fmla="*/ 91381 h 1914523"/>
              <a:gd name="connsiteX16" fmla="*/ 1148780 w 1904999"/>
              <a:gd name="connsiteY16" fmla="*/ 220519 h 1914523"/>
              <a:gd name="connsiteX17" fmla="*/ 1623257 w 1904999"/>
              <a:gd name="connsiteY17" fmla="*/ 1155085 h 1914523"/>
              <a:gd name="connsiteX18" fmla="*/ 1620212 w 1904999"/>
              <a:gd name="connsiteY18" fmla="*/ 1153362 h 1914523"/>
              <a:gd name="connsiteX19" fmla="*/ 1883174 w 1904999"/>
              <a:gd name="connsiteY19" fmla="*/ 1670667 h 1914523"/>
              <a:gd name="connsiteX20" fmla="*/ 1904845 w 1904999"/>
              <a:gd name="connsiteY20" fmla="*/ 1752153 h 19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4999" h="1914523">
                <a:moveTo>
                  <a:pt x="1904845" y="1752153"/>
                </a:moveTo>
                <a:cubicBezTo>
                  <a:pt x="1903540" y="1774608"/>
                  <a:pt x="1894016" y="1792082"/>
                  <a:pt x="1877202" y="1803749"/>
                </a:cubicBezTo>
                <a:cubicBezTo>
                  <a:pt x="1876917" y="1804790"/>
                  <a:pt x="1905689" y="1805294"/>
                  <a:pt x="1875316" y="1806080"/>
                </a:cubicBezTo>
                <a:cubicBezTo>
                  <a:pt x="1844945" y="1806866"/>
                  <a:pt x="1832201" y="1809506"/>
                  <a:pt x="1694971" y="1808463"/>
                </a:cubicBezTo>
                <a:lnTo>
                  <a:pt x="1070569" y="1808462"/>
                </a:lnTo>
                <a:lnTo>
                  <a:pt x="952500" y="1914523"/>
                </a:lnTo>
                <a:lnTo>
                  <a:pt x="834430" y="1808461"/>
                </a:lnTo>
                <a:lnTo>
                  <a:pt x="196759" y="1808459"/>
                </a:lnTo>
                <a:cubicBezTo>
                  <a:pt x="94828" y="1809500"/>
                  <a:pt x="60068" y="1830323"/>
                  <a:pt x="29203" y="1806079"/>
                </a:cubicBezTo>
                <a:cubicBezTo>
                  <a:pt x="28391" y="1805443"/>
                  <a:pt x="28332" y="1804453"/>
                  <a:pt x="27317" y="1803748"/>
                </a:cubicBezTo>
                <a:cubicBezTo>
                  <a:pt x="4061" y="1787610"/>
                  <a:pt x="-5249" y="1760366"/>
                  <a:pt x="2898" y="1724324"/>
                </a:cubicBezTo>
                <a:lnTo>
                  <a:pt x="815756" y="123258"/>
                </a:lnTo>
                <a:lnTo>
                  <a:pt x="833024" y="91381"/>
                </a:lnTo>
                <a:cubicBezTo>
                  <a:pt x="866887" y="28860"/>
                  <a:pt x="911551" y="-1578"/>
                  <a:pt x="955923" y="601"/>
                </a:cubicBezTo>
                <a:cubicBezTo>
                  <a:pt x="957052" y="24"/>
                  <a:pt x="958190" y="0"/>
                  <a:pt x="959324" y="0"/>
                </a:cubicBezTo>
                <a:cubicBezTo>
                  <a:pt x="1002574" y="0"/>
                  <a:pt x="1045826" y="30460"/>
                  <a:pt x="1078826" y="91381"/>
                </a:cubicBezTo>
                <a:lnTo>
                  <a:pt x="1148780" y="220519"/>
                </a:lnTo>
                <a:lnTo>
                  <a:pt x="1623257" y="1155085"/>
                </a:lnTo>
                <a:lnTo>
                  <a:pt x="1620212" y="1153362"/>
                </a:lnTo>
                <a:lnTo>
                  <a:pt x="1883174" y="1670667"/>
                </a:lnTo>
                <a:cubicBezTo>
                  <a:pt x="1899236" y="1702261"/>
                  <a:pt x="1906150" y="1729698"/>
                  <a:pt x="1904845" y="1752153"/>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spcBef>
                <a:spcPts val="0"/>
              </a:spcBef>
              <a:spcAft>
                <a:spcPts val="0"/>
              </a:spcAft>
              <a:defRPr/>
            </a:pPr>
            <a:endParaRPr lang="zh-CN" altLang="en-US"/>
          </a:p>
        </p:txBody>
      </p:sp>
      <p:grpSp>
        <p:nvGrpSpPr>
          <p:cNvPr id="20" name="Group 4"/>
          <p:cNvGrpSpPr>
            <a:grpSpLocks noChangeAspect="1"/>
          </p:cNvGrpSpPr>
          <p:nvPr/>
        </p:nvGrpSpPr>
        <p:grpSpPr bwMode="auto">
          <a:xfrm>
            <a:off x="6571490" y="3669200"/>
            <a:ext cx="436982" cy="459201"/>
            <a:chOff x="-334" y="2326"/>
            <a:chExt cx="472" cy="496"/>
          </a:xfrm>
          <a:solidFill>
            <a:srgbClr val="343434"/>
          </a:solidFill>
          <a:effectLst/>
        </p:grpSpPr>
        <p:sp>
          <p:nvSpPr>
            <p:cNvPr id="21" name="Freeform 5"/>
            <p:cNvSpPr/>
            <p:nvPr/>
          </p:nvSpPr>
          <p:spPr bwMode="auto">
            <a:xfrm>
              <a:off x="-334" y="2326"/>
              <a:ext cx="472" cy="294"/>
            </a:xfrm>
            <a:custGeom>
              <a:avLst/>
              <a:gdLst>
                <a:gd name="T0" fmla="*/ 295 w 472"/>
                <a:gd name="T1" fmla="*/ 25 h 294"/>
                <a:gd name="T2" fmla="*/ 350 w 472"/>
                <a:gd name="T3" fmla="*/ 76 h 294"/>
                <a:gd name="T4" fmla="*/ 270 w 472"/>
                <a:gd name="T5" fmla="*/ 156 h 294"/>
                <a:gd name="T6" fmla="*/ 228 w 472"/>
                <a:gd name="T7" fmla="*/ 118 h 294"/>
                <a:gd name="T8" fmla="*/ 228 w 472"/>
                <a:gd name="T9" fmla="*/ 118 h 294"/>
                <a:gd name="T10" fmla="*/ 181 w 472"/>
                <a:gd name="T11" fmla="*/ 67 h 294"/>
                <a:gd name="T12" fmla="*/ 177 w 472"/>
                <a:gd name="T13" fmla="*/ 67 h 294"/>
                <a:gd name="T14" fmla="*/ 177 w 472"/>
                <a:gd name="T15" fmla="*/ 67 h 294"/>
                <a:gd name="T16" fmla="*/ 131 w 472"/>
                <a:gd name="T17" fmla="*/ 118 h 294"/>
                <a:gd name="T18" fmla="*/ 131 w 472"/>
                <a:gd name="T19" fmla="*/ 118 h 294"/>
                <a:gd name="T20" fmla="*/ 0 w 472"/>
                <a:gd name="T21" fmla="*/ 244 h 294"/>
                <a:gd name="T22" fmla="*/ 50 w 472"/>
                <a:gd name="T23" fmla="*/ 294 h 294"/>
                <a:gd name="T24" fmla="*/ 177 w 472"/>
                <a:gd name="T25" fmla="*/ 168 h 294"/>
                <a:gd name="T26" fmla="*/ 219 w 472"/>
                <a:gd name="T27" fmla="*/ 206 h 294"/>
                <a:gd name="T28" fmla="*/ 219 w 472"/>
                <a:gd name="T29" fmla="*/ 206 h 294"/>
                <a:gd name="T30" fmla="*/ 266 w 472"/>
                <a:gd name="T31" fmla="*/ 257 h 294"/>
                <a:gd name="T32" fmla="*/ 270 w 472"/>
                <a:gd name="T33" fmla="*/ 257 h 294"/>
                <a:gd name="T34" fmla="*/ 270 w 472"/>
                <a:gd name="T35" fmla="*/ 257 h 294"/>
                <a:gd name="T36" fmla="*/ 316 w 472"/>
                <a:gd name="T37" fmla="*/ 206 h 294"/>
                <a:gd name="T38" fmla="*/ 316 w 472"/>
                <a:gd name="T39" fmla="*/ 206 h 294"/>
                <a:gd name="T40" fmla="*/ 396 w 472"/>
                <a:gd name="T41" fmla="*/ 126 h 294"/>
                <a:gd name="T42" fmla="*/ 451 w 472"/>
                <a:gd name="T43" fmla="*/ 177 h 294"/>
                <a:gd name="T44" fmla="*/ 460 w 472"/>
                <a:gd name="T45" fmla="*/ 88 h 294"/>
                <a:gd name="T46" fmla="*/ 472 w 472"/>
                <a:gd name="T47" fmla="*/ 0 h 294"/>
                <a:gd name="T48" fmla="*/ 384 w 472"/>
                <a:gd name="T49" fmla="*/ 13 h 294"/>
                <a:gd name="T50" fmla="*/ 295 w 472"/>
                <a:gd name="T51" fmla="*/ 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2" h="294">
                  <a:moveTo>
                    <a:pt x="295" y="25"/>
                  </a:moveTo>
                  <a:lnTo>
                    <a:pt x="350" y="76"/>
                  </a:lnTo>
                  <a:lnTo>
                    <a:pt x="270" y="156"/>
                  </a:lnTo>
                  <a:lnTo>
                    <a:pt x="228" y="118"/>
                  </a:lnTo>
                  <a:lnTo>
                    <a:pt x="228" y="118"/>
                  </a:lnTo>
                  <a:lnTo>
                    <a:pt x="181" y="67"/>
                  </a:lnTo>
                  <a:lnTo>
                    <a:pt x="177" y="67"/>
                  </a:lnTo>
                  <a:lnTo>
                    <a:pt x="177" y="67"/>
                  </a:lnTo>
                  <a:lnTo>
                    <a:pt x="131" y="118"/>
                  </a:lnTo>
                  <a:lnTo>
                    <a:pt x="131" y="118"/>
                  </a:lnTo>
                  <a:lnTo>
                    <a:pt x="0" y="244"/>
                  </a:lnTo>
                  <a:lnTo>
                    <a:pt x="50" y="294"/>
                  </a:lnTo>
                  <a:lnTo>
                    <a:pt x="177" y="168"/>
                  </a:lnTo>
                  <a:lnTo>
                    <a:pt x="219" y="206"/>
                  </a:lnTo>
                  <a:lnTo>
                    <a:pt x="219" y="206"/>
                  </a:lnTo>
                  <a:lnTo>
                    <a:pt x="266" y="257"/>
                  </a:lnTo>
                  <a:lnTo>
                    <a:pt x="270" y="257"/>
                  </a:lnTo>
                  <a:lnTo>
                    <a:pt x="270" y="257"/>
                  </a:lnTo>
                  <a:lnTo>
                    <a:pt x="316" y="206"/>
                  </a:lnTo>
                  <a:lnTo>
                    <a:pt x="316" y="206"/>
                  </a:lnTo>
                  <a:lnTo>
                    <a:pt x="396" y="126"/>
                  </a:lnTo>
                  <a:lnTo>
                    <a:pt x="451" y="177"/>
                  </a:lnTo>
                  <a:lnTo>
                    <a:pt x="460" y="88"/>
                  </a:lnTo>
                  <a:lnTo>
                    <a:pt x="472" y="0"/>
                  </a:lnTo>
                  <a:lnTo>
                    <a:pt x="384" y="13"/>
                  </a:lnTo>
                  <a:lnTo>
                    <a:pt x="295"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Rectangle 6"/>
            <p:cNvSpPr>
              <a:spLocks noChangeArrowheads="1"/>
            </p:cNvSpPr>
            <p:nvPr/>
          </p:nvSpPr>
          <p:spPr bwMode="auto">
            <a:xfrm>
              <a:off x="-305" y="2704"/>
              <a:ext cx="85" cy="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Rectangle 7"/>
            <p:cNvSpPr>
              <a:spLocks noChangeArrowheads="1"/>
            </p:cNvSpPr>
            <p:nvPr/>
          </p:nvSpPr>
          <p:spPr bwMode="auto">
            <a:xfrm>
              <a:off x="-182" y="2599"/>
              <a:ext cx="80" cy="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Rectangle 8"/>
            <p:cNvSpPr>
              <a:spLocks noChangeArrowheads="1"/>
            </p:cNvSpPr>
            <p:nvPr/>
          </p:nvSpPr>
          <p:spPr bwMode="auto">
            <a:xfrm>
              <a:off x="-64" y="2654"/>
              <a:ext cx="84" cy="1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Rectangle 9"/>
            <p:cNvSpPr>
              <a:spLocks noChangeArrowheads="1"/>
            </p:cNvSpPr>
            <p:nvPr/>
          </p:nvSpPr>
          <p:spPr bwMode="auto">
            <a:xfrm>
              <a:off x="54" y="2549"/>
              <a:ext cx="80" cy="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6" name="Freeform 13"/>
          <p:cNvSpPr>
            <a:spLocks noEditPoints="1"/>
          </p:cNvSpPr>
          <p:nvPr/>
        </p:nvSpPr>
        <p:spPr bwMode="auto">
          <a:xfrm>
            <a:off x="5123863" y="3677787"/>
            <a:ext cx="451827" cy="442026"/>
          </a:xfrm>
          <a:custGeom>
            <a:avLst/>
            <a:gdLst>
              <a:gd name="T0" fmla="*/ 123 w 192"/>
              <a:gd name="T1" fmla="*/ 175 h 188"/>
              <a:gd name="T2" fmla="*/ 123 w 192"/>
              <a:gd name="T3" fmla="*/ 148 h 188"/>
              <a:gd name="T4" fmla="*/ 68 w 192"/>
              <a:gd name="T5" fmla="*/ 149 h 188"/>
              <a:gd name="T6" fmla="*/ 68 w 192"/>
              <a:gd name="T7" fmla="*/ 176 h 188"/>
              <a:gd name="T8" fmla="*/ 56 w 192"/>
              <a:gd name="T9" fmla="*/ 182 h 188"/>
              <a:gd name="T10" fmla="*/ 60 w 192"/>
              <a:gd name="T11" fmla="*/ 188 h 188"/>
              <a:gd name="T12" fmla="*/ 130 w 192"/>
              <a:gd name="T13" fmla="*/ 188 h 188"/>
              <a:gd name="T14" fmla="*/ 135 w 192"/>
              <a:gd name="T15" fmla="*/ 183 h 188"/>
              <a:gd name="T16" fmla="*/ 123 w 192"/>
              <a:gd name="T17" fmla="*/ 175 h 188"/>
              <a:gd name="T18" fmla="*/ 173 w 192"/>
              <a:gd name="T19" fmla="*/ 0 h 188"/>
              <a:gd name="T20" fmla="*/ 18 w 192"/>
              <a:gd name="T21" fmla="*/ 0 h 188"/>
              <a:gd name="T22" fmla="*/ 0 w 192"/>
              <a:gd name="T23" fmla="*/ 19 h 188"/>
              <a:gd name="T24" fmla="*/ 0 w 192"/>
              <a:gd name="T25" fmla="*/ 126 h 188"/>
              <a:gd name="T26" fmla="*/ 18 w 192"/>
              <a:gd name="T27" fmla="*/ 144 h 188"/>
              <a:gd name="T28" fmla="*/ 173 w 192"/>
              <a:gd name="T29" fmla="*/ 144 h 188"/>
              <a:gd name="T30" fmla="*/ 192 w 192"/>
              <a:gd name="T31" fmla="*/ 126 h 188"/>
              <a:gd name="T32" fmla="*/ 192 w 192"/>
              <a:gd name="T33" fmla="*/ 19 h 188"/>
              <a:gd name="T34" fmla="*/ 173 w 192"/>
              <a:gd name="T35" fmla="*/ 0 h 188"/>
              <a:gd name="T36" fmla="*/ 180 w 192"/>
              <a:gd name="T37" fmla="*/ 100 h 188"/>
              <a:gd name="T38" fmla="*/ 167 w 192"/>
              <a:gd name="T39" fmla="*/ 112 h 188"/>
              <a:gd name="T40" fmla="*/ 24 w 192"/>
              <a:gd name="T41" fmla="*/ 112 h 188"/>
              <a:gd name="T42" fmla="*/ 11 w 192"/>
              <a:gd name="T43" fmla="*/ 100 h 188"/>
              <a:gd name="T44" fmla="*/ 11 w 192"/>
              <a:gd name="T45" fmla="*/ 25 h 188"/>
              <a:gd name="T46" fmla="*/ 24 w 192"/>
              <a:gd name="T47" fmla="*/ 12 h 188"/>
              <a:gd name="T48" fmla="*/ 167 w 192"/>
              <a:gd name="T49" fmla="*/ 12 h 188"/>
              <a:gd name="T50" fmla="*/ 180 w 192"/>
              <a:gd name="T51" fmla="*/ 25 h 188"/>
              <a:gd name="T52" fmla="*/ 180 w 192"/>
              <a:gd name="T53"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88">
                <a:moveTo>
                  <a:pt x="123" y="175"/>
                </a:moveTo>
                <a:cubicBezTo>
                  <a:pt x="123" y="148"/>
                  <a:pt x="123" y="148"/>
                  <a:pt x="123" y="148"/>
                </a:cubicBezTo>
                <a:cubicBezTo>
                  <a:pt x="68" y="149"/>
                  <a:pt x="68" y="149"/>
                  <a:pt x="68" y="149"/>
                </a:cubicBezTo>
                <a:cubicBezTo>
                  <a:pt x="68" y="176"/>
                  <a:pt x="68" y="176"/>
                  <a:pt x="68" y="176"/>
                </a:cubicBezTo>
                <a:cubicBezTo>
                  <a:pt x="56" y="182"/>
                  <a:pt x="56" y="182"/>
                  <a:pt x="56" y="182"/>
                </a:cubicBezTo>
                <a:cubicBezTo>
                  <a:pt x="56" y="182"/>
                  <a:pt x="53" y="188"/>
                  <a:pt x="60" y="188"/>
                </a:cubicBezTo>
                <a:cubicBezTo>
                  <a:pt x="130" y="188"/>
                  <a:pt x="130" y="188"/>
                  <a:pt x="130" y="188"/>
                </a:cubicBezTo>
                <a:cubicBezTo>
                  <a:pt x="130" y="188"/>
                  <a:pt x="138" y="185"/>
                  <a:pt x="135" y="183"/>
                </a:cubicBezTo>
                <a:cubicBezTo>
                  <a:pt x="133" y="180"/>
                  <a:pt x="123" y="175"/>
                  <a:pt x="123" y="175"/>
                </a:cubicBezTo>
                <a:close/>
                <a:moveTo>
                  <a:pt x="173" y="0"/>
                </a:moveTo>
                <a:cubicBezTo>
                  <a:pt x="18" y="0"/>
                  <a:pt x="18" y="0"/>
                  <a:pt x="18" y="0"/>
                </a:cubicBezTo>
                <a:cubicBezTo>
                  <a:pt x="8" y="0"/>
                  <a:pt x="0" y="9"/>
                  <a:pt x="0" y="19"/>
                </a:cubicBezTo>
                <a:cubicBezTo>
                  <a:pt x="0" y="126"/>
                  <a:pt x="0" y="126"/>
                  <a:pt x="0" y="126"/>
                </a:cubicBezTo>
                <a:cubicBezTo>
                  <a:pt x="0" y="136"/>
                  <a:pt x="8" y="144"/>
                  <a:pt x="18" y="144"/>
                </a:cubicBezTo>
                <a:cubicBezTo>
                  <a:pt x="173" y="144"/>
                  <a:pt x="173" y="144"/>
                  <a:pt x="173" y="144"/>
                </a:cubicBezTo>
                <a:cubicBezTo>
                  <a:pt x="183" y="144"/>
                  <a:pt x="192" y="136"/>
                  <a:pt x="192" y="126"/>
                </a:cubicBezTo>
                <a:cubicBezTo>
                  <a:pt x="192" y="19"/>
                  <a:pt x="192" y="19"/>
                  <a:pt x="192" y="19"/>
                </a:cubicBezTo>
                <a:cubicBezTo>
                  <a:pt x="192" y="9"/>
                  <a:pt x="183" y="0"/>
                  <a:pt x="173" y="0"/>
                </a:cubicBezTo>
                <a:close/>
                <a:moveTo>
                  <a:pt x="180" y="100"/>
                </a:moveTo>
                <a:cubicBezTo>
                  <a:pt x="180" y="107"/>
                  <a:pt x="174" y="112"/>
                  <a:pt x="167" y="112"/>
                </a:cubicBezTo>
                <a:cubicBezTo>
                  <a:pt x="24" y="112"/>
                  <a:pt x="24" y="112"/>
                  <a:pt x="24" y="112"/>
                </a:cubicBezTo>
                <a:cubicBezTo>
                  <a:pt x="17" y="112"/>
                  <a:pt x="11" y="107"/>
                  <a:pt x="11" y="100"/>
                </a:cubicBezTo>
                <a:cubicBezTo>
                  <a:pt x="11" y="25"/>
                  <a:pt x="11" y="25"/>
                  <a:pt x="11" y="25"/>
                </a:cubicBezTo>
                <a:cubicBezTo>
                  <a:pt x="11" y="18"/>
                  <a:pt x="17" y="12"/>
                  <a:pt x="24" y="12"/>
                </a:cubicBezTo>
                <a:cubicBezTo>
                  <a:pt x="167" y="12"/>
                  <a:pt x="167" y="12"/>
                  <a:pt x="167" y="12"/>
                </a:cubicBezTo>
                <a:cubicBezTo>
                  <a:pt x="174" y="12"/>
                  <a:pt x="180" y="18"/>
                  <a:pt x="180" y="25"/>
                </a:cubicBezTo>
                <a:lnTo>
                  <a:pt x="180" y="100"/>
                </a:lnTo>
                <a:close/>
              </a:path>
            </a:pathLst>
          </a:custGeom>
          <a:solidFill>
            <a:srgbClr val="3434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21"/>
          <p:cNvSpPr>
            <a:spLocks noEditPoints="1"/>
          </p:cNvSpPr>
          <p:nvPr/>
        </p:nvSpPr>
        <p:spPr bwMode="auto">
          <a:xfrm>
            <a:off x="8020601" y="3661616"/>
            <a:ext cx="472409" cy="474369"/>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434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25"/>
          <p:cNvSpPr>
            <a:spLocks noEditPoints="1"/>
          </p:cNvSpPr>
          <p:nvPr/>
        </p:nvSpPr>
        <p:spPr bwMode="auto">
          <a:xfrm>
            <a:off x="9483368" y="3664556"/>
            <a:ext cx="467508" cy="468488"/>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3434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文本框 28"/>
          <p:cNvSpPr txBox="1"/>
          <p:nvPr/>
        </p:nvSpPr>
        <p:spPr>
          <a:xfrm>
            <a:off x="4733195" y="1815493"/>
            <a:ext cx="1799472" cy="646331"/>
          </a:xfrm>
          <a:prstGeom prst="rect">
            <a:avLst/>
          </a:prstGeom>
          <a:noFill/>
        </p:spPr>
        <p:txBody>
          <a:bodyPr wrap="square" rtlCol="0">
            <a:spAutoFit/>
          </a:bodyPr>
          <a:lstStyle/>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en-US" altLang="zh-CN" sz="1200" dirty="0" smtClean="0">
              <a:solidFill>
                <a:schemeClr val="bg1"/>
              </a:solidFill>
              <a:latin typeface="微软雅黑" pitchFamily="34" charset="-122"/>
              <a:ea typeface="微软雅黑" pitchFamily="34" charset="-122"/>
              <a:cs typeface="+mn-ea"/>
              <a:sym typeface="+mn-lt"/>
            </a:endParaRPr>
          </a:p>
          <a:p>
            <a:r>
              <a:rPr lang="zh-CN" altLang="en-US" sz="1200" dirty="0" smtClean="0">
                <a:solidFill>
                  <a:schemeClr val="bg1"/>
                </a:solidFill>
                <a:latin typeface="微软雅黑" pitchFamily="34" charset="-122"/>
                <a:ea typeface="微软雅黑" pitchFamily="34" charset="-122"/>
                <a:cs typeface="+mn-ea"/>
                <a:sym typeface="+mn-lt"/>
              </a:rPr>
              <a:t>点击</a:t>
            </a:r>
            <a:r>
              <a:rPr lang="zh-CN" altLang="en-US" sz="1200" dirty="0">
                <a:solidFill>
                  <a:schemeClr val="bg1"/>
                </a:solidFill>
                <a:latin typeface="微软雅黑" pitchFamily="34" charset="-122"/>
                <a:ea typeface="微软雅黑" pitchFamily="34" charset="-122"/>
                <a:cs typeface="+mn-ea"/>
                <a:sym typeface="+mn-lt"/>
              </a:rPr>
              <a:t>此处添加文字说明</a:t>
            </a:r>
          </a:p>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zh-CN" altLang="en-US" sz="1200" dirty="0">
              <a:solidFill>
                <a:schemeClr val="bg1"/>
              </a:solidFill>
              <a:latin typeface="微软雅黑" pitchFamily="34" charset="-122"/>
              <a:ea typeface="微软雅黑" pitchFamily="34" charset="-122"/>
              <a:cs typeface="+mn-ea"/>
              <a:sym typeface="+mn-lt"/>
            </a:endParaRPr>
          </a:p>
        </p:txBody>
      </p:sp>
      <p:sp>
        <p:nvSpPr>
          <p:cNvPr id="30" name="文本框 29"/>
          <p:cNvSpPr txBox="1"/>
          <p:nvPr/>
        </p:nvSpPr>
        <p:spPr>
          <a:xfrm>
            <a:off x="4733195" y="2557959"/>
            <a:ext cx="1469081"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cs typeface="+mn-ea"/>
                <a:sym typeface="+mn-lt"/>
              </a:rPr>
              <a:t>添加标题</a:t>
            </a:r>
            <a:endParaRPr lang="zh-CN" altLang="en-US" sz="2000" b="1" dirty="0">
              <a:solidFill>
                <a:schemeClr val="bg1"/>
              </a:solidFill>
              <a:latin typeface="微软雅黑" pitchFamily="34" charset="-122"/>
              <a:ea typeface="微软雅黑" pitchFamily="34" charset="-122"/>
              <a:cs typeface="+mn-ea"/>
              <a:sym typeface="+mn-lt"/>
            </a:endParaRPr>
          </a:p>
        </p:txBody>
      </p:sp>
      <p:sp>
        <p:nvSpPr>
          <p:cNvPr id="31" name="文本框 30"/>
          <p:cNvSpPr txBox="1"/>
          <p:nvPr/>
        </p:nvSpPr>
        <p:spPr>
          <a:xfrm>
            <a:off x="7481198" y="1806200"/>
            <a:ext cx="1799472" cy="646331"/>
          </a:xfrm>
          <a:prstGeom prst="rect">
            <a:avLst/>
          </a:prstGeom>
          <a:noFill/>
        </p:spPr>
        <p:txBody>
          <a:bodyPr wrap="square" rtlCol="0">
            <a:spAutoFit/>
          </a:bodyPr>
          <a:lstStyle/>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en-US" altLang="zh-CN" sz="1200" dirty="0" smtClean="0">
              <a:solidFill>
                <a:schemeClr val="bg1"/>
              </a:solidFill>
              <a:latin typeface="微软雅黑" pitchFamily="34" charset="-122"/>
              <a:ea typeface="微软雅黑" pitchFamily="34" charset="-122"/>
              <a:cs typeface="+mn-ea"/>
              <a:sym typeface="+mn-lt"/>
            </a:endParaRPr>
          </a:p>
          <a:p>
            <a:r>
              <a:rPr lang="zh-CN" altLang="en-US" sz="1200" dirty="0" smtClean="0">
                <a:solidFill>
                  <a:schemeClr val="bg1"/>
                </a:solidFill>
                <a:latin typeface="微软雅黑" pitchFamily="34" charset="-122"/>
                <a:ea typeface="微软雅黑" pitchFamily="34" charset="-122"/>
                <a:cs typeface="+mn-ea"/>
                <a:sym typeface="+mn-lt"/>
              </a:rPr>
              <a:t>点击</a:t>
            </a:r>
            <a:r>
              <a:rPr lang="zh-CN" altLang="en-US" sz="1200" dirty="0">
                <a:solidFill>
                  <a:schemeClr val="bg1"/>
                </a:solidFill>
                <a:latin typeface="微软雅黑" pitchFamily="34" charset="-122"/>
                <a:ea typeface="微软雅黑" pitchFamily="34" charset="-122"/>
                <a:cs typeface="+mn-ea"/>
                <a:sym typeface="+mn-lt"/>
              </a:rPr>
              <a:t>此处添加文字说明</a:t>
            </a:r>
          </a:p>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zh-CN" altLang="en-US" sz="1200" dirty="0">
              <a:solidFill>
                <a:schemeClr val="bg1"/>
              </a:solidFill>
              <a:latin typeface="微软雅黑" pitchFamily="34" charset="-122"/>
              <a:ea typeface="微软雅黑" pitchFamily="34" charset="-122"/>
              <a:cs typeface="+mn-ea"/>
              <a:sym typeface="+mn-lt"/>
            </a:endParaRPr>
          </a:p>
        </p:txBody>
      </p:sp>
      <p:sp>
        <p:nvSpPr>
          <p:cNvPr id="32" name="文本框 31"/>
          <p:cNvSpPr txBox="1"/>
          <p:nvPr/>
        </p:nvSpPr>
        <p:spPr>
          <a:xfrm>
            <a:off x="7481198" y="2548666"/>
            <a:ext cx="1469081"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cs typeface="+mn-ea"/>
                <a:sym typeface="+mn-lt"/>
              </a:rPr>
              <a:t>添加标题</a:t>
            </a:r>
            <a:endParaRPr lang="zh-CN" altLang="en-US" sz="2000" b="1" dirty="0">
              <a:solidFill>
                <a:schemeClr val="bg1"/>
              </a:solidFill>
              <a:latin typeface="微软雅黑" pitchFamily="34" charset="-122"/>
              <a:ea typeface="微软雅黑" pitchFamily="34" charset="-122"/>
              <a:cs typeface="+mn-ea"/>
              <a:sym typeface="+mn-lt"/>
            </a:endParaRPr>
          </a:p>
        </p:txBody>
      </p:sp>
      <p:sp>
        <p:nvSpPr>
          <p:cNvPr id="33" name="文本框 32"/>
          <p:cNvSpPr txBox="1"/>
          <p:nvPr/>
        </p:nvSpPr>
        <p:spPr>
          <a:xfrm>
            <a:off x="6068987" y="5182424"/>
            <a:ext cx="1799472" cy="646331"/>
          </a:xfrm>
          <a:prstGeom prst="rect">
            <a:avLst/>
          </a:prstGeom>
          <a:noFill/>
        </p:spPr>
        <p:txBody>
          <a:bodyPr wrap="square" rtlCol="0">
            <a:spAutoFit/>
          </a:bodyPr>
          <a:lstStyle/>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en-US" altLang="zh-CN" sz="1200" dirty="0" smtClean="0">
              <a:solidFill>
                <a:schemeClr val="bg1"/>
              </a:solidFill>
              <a:latin typeface="微软雅黑" pitchFamily="34" charset="-122"/>
              <a:ea typeface="微软雅黑" pitchFamily="34" charset="-122"/>
              <a:cs typeface="+mn-ea"/>
              <a:sym typeface="+mn-lt"/>
            </a:endParaRPr>
          </a:p>
          <a:p>
            <a:r>
              <a:rPr lang="zh-CN" altLang="en-US" sz="1200" dirty="0" smtClean="0">
                <a:solidFill>
                  <a:schemeClr val="bg1"/>
                </a:solidFill>
                <a:latin typeface="微软雅黑" pitchFamily="34" charset="-122"/>
                <a:ea typeface="微软雅黑" pitchFamily="34" charset="-122"/>
                <a:cs typeface="+mn-ea"/>
                <a:sym typeface="+mn-lt"/>
              </a:rPr>
              <a:t>点击</a:t>
            </a:r>
            <a:r>
              <a:rPr lang="zh-CN" altLang="en-US" sz="1200" dirty="0">
                <a:solidFill>
                  <a:schemeClr val="bg1"/>
                </a:solidFill>
                <a:latin typeface="微软雅黑" pitchFamily="34" charset="-122"/>
                <a:ea typeface="微软雅黑" pitchFamily="34" charset="-122"/>
                <a:cs typeface="+mn-ea"/>
                <a:sym typeface="+mn-lt"/>
              </a:rPr>
              <a:t>此处添加文字说明</a:t>
            </a:r>
          </a:p>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zh-CN" altLang="en-US" sz="1200" dirty="0">
              <a:solidFill>
                <a:schemeClr val="bg1"/>
              </a:solidFill>
              <a:latin typeface="微软雅黑" pitchFamily="34" charset="-122"/>
              <a:ea typeface="微软雅黑" pitchFamily="34" charset="-122"/>
              <a:cs typeface="+mn-ea"/>
              <a:sym typeface="+mn-lt"/>
            </a:endParaRPr>
          </a:p>
        </p:txBody>
      </p:sp>
      <p:sp>
        <p:nvSpPr>
          <p:cNvPr id="34" name="文本框 33"/>
          <p:cNvSpPr txBox="1"/>
          <p:nvPr/>
        </p:nvSpPr>
        <p:spPr>
          <a:xfrm>
            <a:off x="6068987" y="4703646"/>
            <a:ext cx="1469081"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cs typeface="+mn-ea"/>
                <a:sym typeface="+mn-lt"/>
              </a:rPr>
              <a:t>添加标题</a:t>
            </a:r>
            <a:endParaRPr lang="zh-CN" altLang="en-US" sz="2000" b="1" dirty="0">
              <a:solidFill>
                <a:schemeClr val="bg1"/>
              </a:solidFill>
              <a:latin typeface="微软雅黑" pitchFamily="34" charset="-122"/>
              <a:ea typeface="微软雅黑" pitchFamily="34" charset="-122"/>
              <a:cs typeface="+mn-ea"/>
              <a:sym typeface="+mn-lt"/>
            </a:endParaRPr>
          </a:p>
        </p:txBody>
      </p:sp>
      <p:sp>
        <p:nvSpPr>
          <p:cNvPr id="35" name="文本框 34"/>
          <p:cNvSpPr txBox="1"/>
          <p:nvPr/>
        </p:nvSpPr>
        <p:spPr>
          <a:xfrm>
            <a:off x="9021247" y="5693306"/>
            <a:ext cx="1799472" cy="646331"/>
          </a:xfrm>
          <a:prstGeom prst="rect">
            <a:avLst/>
          </a:prstGeom>
          <a:noFill/>
        </p:spPr>
        <p:txBody>
          <a:bodyPr wrap="square" rtlCol="0">
            <a:spAutoFit/>
          </a:bodyPr>
          <a:lstStyle/>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en-US" altLang="zh-CN" sz="1200" dirty="0" smtClean="0">
              <a:solidFill>
                <a:schemeClr val="bg1"/>
              </a:solidFill>
              <a:latin typeface="微软雅黑" pitchFamily="34" charset="-122"/>
              <a:ea typeface="微软雅黑" pitchFamily="34" charset="-122"/>
              <a:cs typeface="+mn-ea"/>
              <a:sym typeface="+mn-lt"/>
            </a:endParaRPr>
          </a:p>
          <a:p>
            <a:r>
              <a:rPr lang="zh-CN" altLang="en-US" sz="1200" dirty="0" smtClean="0">
                <a:solidFill>
                  <a:schemeClr val="bg1"/>
                </a:solidFill>
                <a:latin typeface="微软雅黑" pitchFamily="34" charset="-122"/>
                <a:ea typeface="微软雅黑" pitchFamily="34" charset="-122"/>
                <a:cs typeface="+mn-ea"/>
                <a:sym typeface="+mn-lt"/>
              </a:rPr>
              <a:t>点击</a:t>
            </a:r>
            <a:r>
              <a:rPr lang="zh-CN" altLang="en-US" sz="1200" dirty="0">
                <a:solidFill>
                  <a:schemeClr val="bg1"/>
                </a:solidFill>
                <a:latin typeface="微软雅黑" pitchFamily="34" charset="-122"/>
                <a:ea typeface="微软雅黑" pitchFamily="34" charset="-122"/>
                <a:cs typeface="+mn-ea"/>
                <a:sym typeface="+mn-lt"/>
              </a:rPr>
              <a:t>此处添加文字说明</a:t>
            </a:r>
          </a:p>
          <a:p>
            <a:r>
              <a:rPr lang="zh-CN" altLang="en-US" sz="1200" dirty="0">
                <a:solidFill>
                  <a:schemeClr val="bg1"/>
                </a:solidFill>
                <a:latin typeface="微软雅黑" pitchFamily="34" charset="-122"/>
                <a:ea typeface="微软雅黑" pitchFamily="34" charset="-122"/>
                <a:cs typeface="+mn-ea"/>
                <a:sym typeface="+mn-lt"/>
              </a:rPr>
              <a:t>点击此处添加文字</a:t>
            </a:r>
            <a:r>
              <a:rPr lang="zh-CN" altLang="en-US" sz="1200" dirty="0" smtClean="0">
                <a:solidFill>
                  <a:schemeClr val="bg1"/>
                </a:solidFill>
                <a:latin typeface="微软雅黑" pitchFamily="34" charset="-122"/>
                <a:ea typeface="微软雅黑" pitchFamily="34" charset="-122"/>
                <a:cs typeface="+mn-ea"/>
                <a:sym typeface="+mn-lt"/>
              </a:rPr>
              <a:t>说明</a:t>
            </a:r>
            <a:endParaRPr lang="zh-CN" altLang="en-US" sz="1200" dirty="0">
              <a:solidFill>
                <a:schemeClr val="bg1"/>
              </a:solidFill>
              <a:latin typeface="微软雅黑" pitchFamily="34" charset="-122"/>
              <a:ea typeface="微软雅黑" pitchFamily="34" charset="-122"/>
              <a:cs typeface="+mn-ea"/>
              <a:sym typeface="+mn-lt"/>
            </a:endParaRPr>
          </a:p>
        </p:txBody>
      </p:sp>
      <p:sp>
        <p:nvSpPr>
          <p:cNvPr id="36" name="文本框 35"/>
          <p:cNvSpPr txBox="1"/>
          <p:nvPr/>
        </p:nvSpPr>
        <p:spPr>
          <a:xfrm>
            <a:off x="9021247" y="5214528"/>
            <a:ext cx="1469081"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cs typeface="+mn-ea"/>
                <a:sym typeface="+mn-lt"/>
              </a:rPr>
              <a:t>添加标题</a:t>
            </a:r>
            <a:endParaRPr lang="zh-CN" altLang="en-US" sz="2000" b="1" dirty="0">
              <a:solidFill>
                <a:schemeClr val="bg1"/>
              </a:solidFill>
              <a:latin typeface="微软雅黑" pitchFamily="34" charset="-122"/>
              <a:ea typeface="微软雅黑" pitchFamily="3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grayscl/>
            <a:extLst>
              <a:ext uri="{28A0092B-C50C-407E-A947-70E740481C1C}">
                <a14:useLocalDpi xmlns:a14="http://schemas.microsoft.com/office/drawing/2010/main" val="0"/>
              </a:ext>
            </a:extLst>
          </a:blip>
          <a:srcRect t="18834" b="34635"/>
          <a:stretch>
            <a:fillRect/>
          </a:stretch>
        </p:blipFill>
        <p:spPr>
          <a:xfrm>
            <a:off x="-3587" y="1387733"/>
            <a:ext cx="12195587" cy="3797451"/>
          </a:xfrm>
          <a:prstGeom prst="rect">
            <a:avLst/>
          </a:prstGeom>
        </p:spPr>
      </p:pic>
      <p:sp>
        <p:nvSpPr>
          <p:cNvPr id="5" name="剪去单角的矩形 4"/>
          <p:cNvSpPr/>
          <p:nvPr/>
        </p:nvSpPr>
        <p:spPr>
          <a:xfrm rot="10800000" flipH="1">
            <a:off x="634700" y="1387732"/>
            <a:ext cx="3212952" cy="2883053"/>
          </a:xfrm>
          <a:prstGeom prst="snip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剪去单角的矩形 5"/>
          <p:cNvSpPr/>
          <p:nvPr/>
        </p:nvSpPr>
        <p:spPr>
          <a:xfrm rot="10800000" flipH="1">
            <a:off x="4498488" y="1387732"/>
            <a:ext cx="3212952" cy="2883053"/>
          </a:xfrm>
          <a:prstGeom prst="snip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剪去单角的矩形 6"/>
          <p:cNvSpPr/>
          <p:nvPr/>
        </p:nvSpPr>
        <p:spPr>
          <a:xfrm rot="10800000" flipH="1">
            <a:off x="8362276" y="1387732"/>
            <a:ext cx="3212952" cy="2883053"/>
          </a:xfrm>
          <a:prstGeom prst="snip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61250" y="3454909"/>
            <a:ext cx="2683748" cy="400110"/>
          </a:xfrm>
          <a:prstGeom prst="rect">
            <a:avLst/>
          </a:prstGeom>
        </p:spPr>
        <p:txBody>
          <a:bodyPr wrap="none">
            <a:spAutoFit/>
          </a:bodyPr>
          <a:lstStyle/>
          <a:p>
            <a:r>
              <a:rPr lang="en-US" altLang="zh-CN" sz="2000" dirty="0" smtClean="0">
                <a:solidFill>
                  <a:srgbClr val="343434"/>
                </a:solidFill>
                <a:latin typeface="Impact" pitchFamily="34" charset="0"/>
                <a:ea typeface="微软雅黑" pitchFamily="34" charset="-122"/>
              </a:rPr>
              <a:t>Click Here To Add A Title</a:t>
            </a:r>
            <a:endParaRPr lang="zh-CN" altLang="en-US" sz="2000" dirty="0">
              <a:solidFill>
                <a:srgbClr val="343434"/>
              </a:solidFill>
              <a:latin typeface="Impact" pitchFamily="34" charset="0"/>
              <a:ea typeface="微软雅黑" pitchFamily="34" charset="-122"/>
            </a:endParaRPr>
          </a:p>
        </p:txBody>
      </p:sp>
      <p:sp>
        <p:nvSpPr>
          <p:cNvPr id="9" name="矩形 8"/>
          <p:cNvSpPr/>
          <p:nvPr/>
        </p:nvSpPr>
        <p:spPr>
          <a:xfrm>
            <a:off x="492519" y="5340516"/>
            <a:ext cx="2881759" cy="830997"/>
          </a:xfrm>
          <a:prstGeom prst="rect">
            <a:avLst/>
          </a:prstGeom>
        </p:spPr>
        <p:txBody>
          <a:bodyPr wrap="square">
            <a:spAutoFit/>
          </a:bodyPr>
          <a:lstStyle/>
          <a:p>
            <a:pPr algn="ctr"/>
            <a:r>
              <a:rPr lang="en-US" altLang="zh-CN" sz="1600" dirty="0">
                <a:solidFill>
                  <a:schemeClr val="bg1"/>
                </a:solidFill>
              </a:rPr>
              <a:t>Welcome to use WPS original </a:t>
            </a:r>
            <a:r>
              <a:rPr lang="en-US" altLang="zh-CN" sz="1600" dirty="0" smtClean="0">
                <a:solidFill>
                  <a:schemeClr val="bg1"/>
                </a:solidFill>
              </a:rPr>
              <a:t>template</a:t>
            </a:r>
            <a:r>
              <a:rPr lang="zh-CN" altLang="en-US" sz="1600" dirty="0" smtClean="0">
                <a:solidFill>
                  <a:schemeClr val="bg1"/>
                </a:solidFill>
              </a:rPr>
              <a:t>，</a:t>
            </a:r>
            <a:r>
              <a:rPr lang="en-US" altLang="zh-CN" sz="1600" dirty="0" smtClean="0">
                <a:solidFill>
                  <a:schemeClr val="bg1"/>
                </a:solidFill>
              </a:rPr>
              <a:t>this </a:t>
            </a:r>
            <a:r>
              <a:rPr lang="en-US" altLang="zh-CN" sz="1600" dirty="0">
                <a:solidFill>
                  <a:schemeClr val="bg1"/>
                </a:solidFill>
              </a:rPr>
              <a:t>template by flower </a:t>
            </a:r>
            <a:r>
              <a:rPr lang="en-US" altLang="zh-CN" sz="1600" dirty="0" err="1">
                <a:solidFill>
                  <a:schemeClr val="bg1"/>
                </a:solidFill>
              </a:rPr>
              <a:t>ppt</a:t>
            </a:r>
            <a:r>
              <a:rPr lang="en-US" altLang="zh-CN" sz="1600" dirty="0">
                <a:solidFill>
                  <a:schemeClr val="bg1"/>
                </a:solidFill>
              </a:rPr>
              <a:t> </a:t>
            </a:r>
            <a:r>
              <a:rPr lang="en-US" altLang="zh-CN" sz="1600" dirty="0" smtClean="0">
                <a:solidFill>
                  <a:schemeClr val="bg1"/>
                </a:solidFill>
              </a:rPr>
              <a:t>original</a:t>
            </a:r>
            <a:endParaRPr lang="en-US" altLang="zh-CN" sz="1600" dirty="0">
              <a:solidFill>
                <a:schemeClr val="bg1"/>
              </a:solidFill>
            </a:endParaRPr>
          </a:p>
        </p:txBody>
      </p:sp>
      <p:sp>
        <p:nvSpPr>
          <p:cNvPr id="10" name="矩形 9"/>
          <p:cNvSpPr/>
          <p:nvPr/>
        </p:nvSpPr>
        <p:spPr>
          <a:xfrm>
            <a:off x="1031970" y="1762190"/>
            <a:ext cx="2342308" cy="1569660"/>
          </a:xfrm>
          <a:prstGeom prst="rect">
            <a:avLst/>
          </a:prstGeom>
        </p:spPr>
        <p:txBody>
          <a:bodyPr wrap="none">
            <a:spAutoFit/>
          </a:bodyPr>
          <a:lstStyle/>
          <a:p>
            <a:pPr algn="ctr"/>
            <a:r>
              <a:rPr lang="en-US" altLang="zh-CN" sz="9600" dirty="0" smtClean="0">
                <a:solidFill>
                  <a:srgbClr val="343434"/>
                </a:solidFill>
                <a:latin typeface="Impact" pitchFamily="34" charset="0"/>
                <a:ea typeface="微软雅黑" pitchFamily="34" charset="-122"/>
              </a:rPr>
              <a:t>33%</a:t>
            </a:r>
            <a:endParaRPr lang="zh-CN" altLang="en-US" sz="9600" dirty="0">
              <a:solidFill>
                <a:srgbClr val="343434"/>
              </a:solidFill>
              <a:latin typeface="Impact" pitchFamily="34" charset="0"/>
              <a:ea typeface="微软雅黑" pitchFamily="34" charset="-122"/>
            </a:endParaRPr>
          </a:p>
        </p:txBody>
      </p:sp>
      <p:sp>
        <p:nvSpPr>
          <p:cNvPr id="11" name="矩形 10"/>
          <p:cNvSpPr/>
          <p:nvPr/>
        </p:nvSpPr>
        <p:spPr>
          <a:xfrm>
            <a:off x="4664083" y="5404408"/>
            <a:ext cx="2881759" cy="830997"/>
          </a:xfrm>
          <a:prstGeom prst="rect">
            <a:avLst/>
          </a:prstGeom>
        </p:spPr>
        <p:txBody>
          <a:bodyPr wrap="square">
            <a:spAutoFit/>
          </a:bodyPr>
          <a:lstStyle/>
          <a:p>
            <a:pPr algn="ctr"/>
            <a:r>
              <a:rPr lang="en-US" altLang="zh-CN" sz="1600" dirty="0">
                <a:solidFill>
                  <a:schemeClr val="bg1"/>
                </a:solidFill>
              </a:rPr>
              <a:t>Welcome to use WPS original </a:t>
            </a:r>
            <a:r>
              <a:rPr lang="en-US" altLang="zh-CN" sz="1600" dirty="0" smtClean="0">
                <a:solidFill>
                  <a:schemeClr val="bg1"/>
                </a:solidFill>
              </a:rPr>
              <a:t>template</a:t>
            </a:r>
            <a:r>
              <a:rPr lang="zh-CN" altLang="en-US" sz="1600" dirty="0" smtClean="0">
                <a:solidFill>
                  <a:schemeClr val="bg1"/>
                </a:solidFill>
              </a:rPr>
              <a:t>，</a:t>
            </a:r>
            <a:r>
              <a:rPr lang="en-US" altLang="zh-CN" sz="1600" dirty="0" smtClean="0">
                <a:solidFill>
                  <a:schemeClr val="bg1"/>
                </a:solidFill>
              </a:rPr>
              <a:t>this </a:t>
            </a:r>
            <a:r>
              <a:rPr lang="en-US" altLang="zh-CN" sz="1600" dirty="0">
                <a:solidFill>
                  <a:schemeClr val="bg1"/>
                </a:solidFill>
              </a:rPr>
              <a:t>template by flower </a:t>
            </a:r>
            <a:r>
              <a:rPr lang="en-US" altLang="zh-CN" sz="1600" dirty="0" err="1">
                <a:solidFill>
                  <a:schemeClr val="bg1"/>
                </a:solidFill>
              </a:rPr>
              <a:t>ppt</a:t>
            </a:r>
            <a:r>
              <a:rPr lang="en-US" altLang="zh-CN" sz="1600" dirty="0">
                <a:solidFill>
                  <a:schemeClr val="bg1"/>
                </a:solidFill>
              </a:rPr>
              <a:t> </a:t>
            </a:r>
            <a:r>
              <a:rPr lang="en-US" altLang="zh-CN" sz="1600" dirty="0" smtClean="0">
                <a:solidFill>
                  <a:schemeClr val="bg1"/>
                </a:solidFill>
              </a:rPr>
              <a:t>original</a:t>
            </a:r>
            <a:endParaRPr lang="en-US" altLang="zh-CN" sz="1600" dirty="0">
              <a:solidFill>
                <a:schemeClr val="bg1"/>
              </a:solidFill>
            </a:endParaRPr>
          </a:p>
        </p:txBody>
      </p:sp>
      <p:sp>
        <p:nvSpPr>
          <p:cNvPr id="12" name="矩形 11"/>
          <p:cNvSpPr/>
          <p:nvPr/>
        </p:nvSpPr>
        <p:spPr>
          <a:xfrm>
            <a:off x="8440017" y="5404408"/>
            <a:ext cx="2881759" cy="830997"/>
          </a:xfrm>
          <a:prstGeom prst="rect">
            <a:avLst/>
          </a:prstGeom>
        </p:spPr>
        <p:txBody>
          <a:bodyPr wrap="square">
            <a:spAutoFit/>
          </a:bodyPr>
          <a:lstStyle/>
          <a:p>
            <a:pPr algn="ctr"/>
            <a:r>
              <a:rPr lang="en-US" altLang="zh-CN" sz="1600" dirty="0">
                <a:solidFill>
                  <a:schemeClr val="bg1"/>
                </a:solidFill>
              </a:rPr>
              <a:t>Welcome to use WPS original </a:t>
            </a:r>
            <a:r>
              <a:rPr lang="en-US" altLang="zh-CN" sz="1600" dirty="0" smtClean="0">
                <a:solidFill>
                  <a:schemeClr val="bg1"/>
                </a:solidFill>
              </a:rPr>
              <a:t>template</a:t>
            </a:r>
            <a:r>
              <a:rPr lang="zh-CN" altLang="en-US" sz="1600" dirty="0" smtClean="0">
                <a:solidFill>
                  <a:schemeClr val="bg1"/>
                </a:solidFill>
              </a:rPr>
              <a:t>，</a:t>
            </a:r>
            <a:r>
              <a:rPr lang="en-US" altLang="zh-CN" sz="1600" dirty="0" smtClean="0">
                <a:solidFill>
                  <a:schemeClr val="bg1"/>
                </a:solidFill>
              </a:rPr>
              <a:t>this </a:t>
            </a:r>
            <a:r>
              <a:rPr lang="en-US" altLang="zh-CN" sz="1600" dirty="0">
                <a:solidFill>
                  <a:schemeClr val="bg1"/>
                </a:solidFill>
              </a:rPr>
              <a:t>template by flower </a:t>
            </a:r>
            <a:r>
              <a:rPr lang="en-US" altLang="zh-CN" sz="1600" dirty="0" err="1">
                <a:solidFill>
                  <a:schemeClr val="bg1"/>
                </a:solidFill>
              </a:rPr>
              <a:t>ppt</a:t>
            </a:r>
            <a:r>
              <a:rPr lang="en-US" altLang="zh-CN" sz="1600" dirty="0">
                <a:solidFill>
                  <a:schemeClr val="bg1"/>
                </a:solidFill>
              </a:rPr>
              <a:t> </a:t>
            </a:r>
            <a:r>
              <a:rPr lang="en-US" altLang="zh-CN" sz="1600" dirty="0" smtClean="0">
                <a:solidFill>
                  <a:schemeClr val="bg1"/>
                </a:solidFill>
              </a:rPr>
              <a:t>original</a:t>
            </a:r>
            <a:endParaRPr lang="en-US" altLang="zh-CN" sz="1600" dirty="0">
              <a:solidFill>
                <a:schemeClr val="bg1"/>
              </a:solidFill>
            </a:endParaRPr>
          </a:p>
        </p:txBody>
      </p:sp>
      <p:sp>
        <p:nvSpPr>
          <p:cNvPr id="13" name="矩形 12"/>
          <p:cNvSpPr/>
          <p:nvPr/>
        </p:nvSpPr>
        <p:spPr>
          <a:xfrm>
            <a:off x="4749639" y="3454909"/>
            <a:ext cx="2683748" cy="400110"/>
          </a:xfrm>
          <a:prstGeom prst="rect">
            <a:avLst/>
          </a:prstGeom>
        </p:spPr>
        <p:txBody>
          <a:bodyPr wrap="none">
            <a:spAutoFit/>
          </a:bodyPr>
          <a:lstStyle/>
          <a:p>
            <a:r>
              <a:rPr lang="en-US" altLang="zh-CN" sz="2000" dirty="0" smtClean="0">
                <a:solidFill>
                  <a:srgbClr val="343434"/>
                </a:solidFill>
                <a:latin typeface="Impact" pitchFamily="34" charset="0"/>
                <a:ea typeface="微软雅黑" pitchFamily="34" charset="-122"/>
              </a:rPr>
              <a:t>Click Here To Add A Title</a:t>
            </a:r>
            <a:endParaRPr lang="zh-CN" altLang="en-US" sz="2000" dirty="0">
              <a:solidFill>
                <a:srgbClr val="343434"/>
              </a:solidFill>
              <a:latin typeface="Impact" pitchFamily="34" charset="0"/>
              <a:ea typeface="微软雅黑" pitchFamily="34" charset="-122"/>
            </a:endParaRPr>
          </a:p>
        </p:txBody>
      </p:sp>
      <p:sp>
        <p:nvSpPr>
          <p:cNvPr id="14" name="矩形 13"/>
          <p:cNvSpPr/>
          <p:nvPr/>
        </p:nvSpPr>
        <p:spPr>
          <a:xfrm>
            <a:off x="4928655" y="1762190"/>
            <a:ext cx="2313455" cy="1569660"/>
          </a:xfrm>
          <a:prstGeom prst="rect">
            <a:avLst/>
          </a:prstGeom>
        </p:spPr>
        <p:txBody>
          <a:bodyPr wrap="none">
            <a:spAutoFit/>
          </a:bodyPr>
          <a:lstStyle/>
          <a:p>
            <a:pPr algn="ctr"/>
            <a:r>
              <a:rPr lang="en-US" altLang="zh-CN" sz="9600" dirty="0" smtClean="0">
                <a:solidFill>
                  <a:srgbClr val="343434"/>
                </a:solidFill>
                <a:latin typeface="Impact" pitchFamily="34" charset="0"/>
                <a:ea typeface="微软雅黑" pitchFamily="34" charset="-122"/>
              </a:rPr>
              <a:t>45%</a:t>
            </a:r>
            <a:endParaRPr lang="zh-CN" altLang="en-US" sz="9600" dirty="0">
              <a:solidFill>
                <a:srgbClr val="343434"/>
              </a:solidFill>
              <a:latin typeface="Impact" pitchFamily="34" charset="0"/>
              <a:ea typeface="微软雅黑" pitchFamily="34" charset="-122"/>
            </a:endParaRPr>
          </a:p>
        </p:txBody>
      </p:sp>
      <p:sp>
        <p:nvSpPr>
          <p:cNvPr id="15" name="矩形 14"/>
          <p:cNvSpPr/>
          <p:nvPr/>
        </p:nvSpPr>
        <p:spPr>
          <a:xfrm>
            <a:off x="8638028" y="3454909"/>
            <a:ext cx="2683748" cy="400110"/>
          </a:xfrm>
          <a:prstGeom prst="rect">
            <a:avLst/>
          </a:prstGeom>
        </p:spPr>
        <p:txBody>
          <a:bodyPr wrap="none">
            <a:spAutoFit/>
          </a:bodyPr>
          <a:lstStyle/>
          <a:p>
            <a:r>
              <a:rPr lang="en-US" altLang="zh-CN" sz="2000" dirty="0" smtClean="0">
                <a:solidFill>
                  <a:srgbClr val="343434"/>
                </a:solidFill>
                <a:latin typeface="Impact" pitchFamily="34" charset="0"/>
                <a:ea typeface="微软雅黑" pitchFamily="34" charset="-122"/>
              </a:rPr>
              <a:t>Click Here To Add A Title</a:t>
            </a:r>
            <a:endParaRPr lang="zh-CN" altLang="en-US" sz="2000" dirty="0">
              <a:solidFill>
                <a:srgbClr val="343434"/>
              </a:solidFill>
              <a:latin typeface="Impact" pitchFamily="34" charset="0"/>
              <a:ea typeface="微软雅黑" pitchFamily="34" charset="-122"/>
            </a:endParaRPr>
          </a:p>
        </p:txBody>
      </p:sp>
      <p:sp>
        <p:nvSpPr>
          <p:cNvPr id="16" name="矩形 15"/>
          <p:cNvSpPr/>
          <p:nvPr/>
        </p:nvSpPr>
        <p:spPr>
          <a:xfrm>
            <a:off x="8797526" y="1762190"/>
            <a:ext cx="2364751" cy="1569660"/>
          </a:xfrm>
          <a:prstGeom prst="rect">
            <a:avLst/>
          </a:prstGeom>
        </p:spPr>
        <p:txBody>
          <a:bodyPr wrap="none">
            <a:spAutoFit/>
          </a:bodyPr>
          <a:lstStyle/>
          <a:p>
            <a:pPr algn="ctr"/>
            <a:r>
              <a:rPr lang="en-US" altLang="zh-CN" sz="9600" dirty="0" smtClean="0">
                <a:solidFill>
                  <a:srgbClr val="343434"/>
                </a:solidFill>
                <a:latin typeface="Impact" pitchFamily="34" charset="0"/>
                <a:ea typeface="微软雅黑" pitchFamily="34" charset="-122"/>
              </a:rPr>
              <a:t>90%</a:t>
            </a:r>
            <a:endParaRPr lang="zh-CN" altLang="en-US" sz="9600" dirty="0">
              <a:solidFill>
                <a:srgbClr val="343434"/>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0407" y="1998137"/>
            <a:ext cx="2333958" cy="41108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a:spLocks noChangeArrowheads="1"/>
          </p:cNvSpPr>
          <p:nvPr/>
        </p:nvSpPr>
        <p:spPr bwMode="auto">
          <a:xfrm>
            <a:off x="891092" y="4607311"/>
            <a:ext cx="205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a:t>
            </a:r>
            <a:r>
              <a:rPr lang="zh-CN" altLang="en-US" sz="1400" dirty="0">
                <a:solidFill>
                  <a:srgbClr val="202F50"/>
                </a:solidFill>
                <a:latin typeface="Franklin Gothic Book" pitchFamily="34" charset="0"/>
                <a:ea typeface="微软雅黑" pitchFamily="34" charset="-122"/>
              </a:rPr>
              <a:t>添加文字说明</a:t>
            </a:r>
          </a:p>
          <a:p>
            <a:pPr algn="ctr" eaLnBrk="1" hangingPunct="1">
              <a:lnSpc>
                <a:spcPct val="150000"/>
              </a:lnSpc>
            </a:pPr>
            <a:r>
              <a:rPr lang="zh-CN" altLang="en-US" sz="1400" dirty="0">
                <a:solidFill>
                  <a:srgbClr val="202F50"/>
                </a:solidFill>
                <a:latin typeface="Franklin Gothic Book" pitchFamily="34" charset="0"/>
                <a:ea typeface="微软雅黑" pitchFamily="34" charset="-122"/>
              </a:rPr>
              <a:t>点击添加文字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点击添加文字说明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a:t>
            </a:r>
            <a:r>
              <a:rPr lang="zh-CN" altLang="en-US" sz="1400" dirty="0">
                <a:solidFill>
                  <a:srgbClr val="202F50"/>
                </a:solidFill>
                <a:latin typeface="Franklin Gothic Book" pitchFamily="34" charset="0"/>
                <a:ea typeface="微软雅黑" pitchFamily="34" charset="-122"/>
              </a:rPr>
              <a:t>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p:txBody>
      </p:sp>
      <p:pic>
        <p:nvPicPr>
          <p:cNvPr id="6" name="图片 5"/>
          <p:cNvPicPr>
            <a:picLocks noChangeAspect="1"/>
          </p:cNvPicPr>
          <p:nvPr/>
        </p:nvPicPr>
        <p:blipFill rotWithShape="1">
          <a:blip r:embed="rId3" cstate="print">
            <a:grayscl/>
            <a:extLst>
              <a:ext uri="{28A0092B-C50C-407E-A947-70E740481C1C}">
                <a14:useLocalDpi xmlns:a14="http://schemas.microsoft.com/office/drawing/2010/main" val="0"/>
              </a:ext>
            </a:extLst>
          </a:blip>
          <a:srcRect l="11921" t="3794" r="38053" b="21206"/>
          <a:stretch>
            <a:fillRect/>
          </a:stretch>
        </p:blipFill>
        <p:spPr>
          <a:xfrm>
            <a:off x="1038818" y="2457373"/>
            <a:ext cx="1757137" cy="1757137"/>
          </a:xfrm>
          <a:prstGeom prst="ellipse">
            <a:avLst/>
          </a:prstGeom>
          <a:noFill/>
          <a:ln w="57150">
            <a:solidFill>
              <a:schemeClr val="bg1">
                <a:lumMod val="95000"/>
              </a:schemeClr>
            </a:solidFill>
          </a:ln>
        </p:spPr>
      </p:pic>
      <p:sp>
        <p:nvSpPr>
          <p:cNvPr id="35" name="矩形 34"/>
          <p:cNvSpPr/>
          <p:nvPr/>
        </p:nvSpPr>
        <p:spPr>
          <a:xfrm>
            <a:off x="750407" y="1929037"/>
            <a:ext cx="2333958" cy="69100"/>
          </a:xfrm>
          <a:prstGeom prst="rect">
            <a:avLst/>
          </a:prstGeom>
          <a:solidFill>
            <a:srgbClr val="69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533717" y="1998137"/>
            <a:ext cx="2333958" cy="41108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4"/>
          <p:cNvSpPr txBox="1">
            <a:spLocks noChangeArrowheads="1"/>
          </p:cNvSpPr>
          <p:nvPr/>
        </p:nvSpPr>
        <p:spPr bwMode="auto">
          <a:xfrm>
            <a:off x="3674402" y="4607311"/>
            <a:ext cx="205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a:t>
            </a:r>
            <a:r>
              <a:rPr lang="zh-CN" altLang="en-US" sz="1400" dirty="0">
                <a:solidFill>
                  <a:srgbClr val="202F50"/>
                </a:solidFill>
                <a:latin typeface="Franklin Gothic Book" pitchFamily="34" charset="0"/>
                <a:ea typeface="微软雅黑" pitchFamily="34" charset="-122"/>
              </a:rPr>
              <a:t>添加文字说明</a:t>
            </a:r>
          </a:p>
          <a:p>
            <a:pPr algn="ctr" eaLnBrk="1" hangingPunct="1">
              <a:lnSpc>
                <a:spcPct val="150000"/>
              </a:lnSpc>
            </a:pPr>
            <a:r>
              <a:rPr lang="zh-CN" altLang="en-US" sz="1400" dirty="0">
                <a:solidFill>
                  <a:srgbClr val="202F50"/>
                </a:solidFill>
                <a:latin typeface="Franklin Gothic Book" pitchFamily="34" charset="0"/>
                <a:ea typeface="微软雅黑" pitchFamily="34" charset="-122"/>
              </a:rPr>
              <a:t>点击添加文字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点击添加文字说明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a:t>
            </a:r>
            <a:r>
              <a:rPr lang="zh-CN" altLang="en-US" sz="1400" dirty="0">
                <a:solidFill>
                  <a:srgbClr val="202F50"/>
                </a:solidFill>
                <a:latin typeface="Franklin Gothic Book" pitchFamily="34" charset="0"/>
                <a:ea typeface="微软雅黑" pitchFamily="34" charset="-122"/>
              </a:rPr>
              <a:t>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p:txBody>
      </p:sp>
      <p:sp>
        <p:nvSpPr>
          <p:cNvPr id="40" name="矩形 39"/>
          <p:cNvSpPr/>
          <p:nvPr/>
        </p:nvSpPr>
        <p:spPr>
          <a:xfrm>
            <a:off x="3533717" y="1929037"/>
            <a:ext cx="2333958" cy="69100"/>
          </a:xfrm>
          <a:prstGeom prst="rect">
            <a:avLst/>
          </a:prstGeom>
          <a:solidFill>
            <a:srgbClr val="69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317027" y="1998137"/>
            <a:ext cx="2333958" cy="41108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
          <p:cNvSpPr txBox="1">
            <a:spLocks noChangeArrowheads="1"/>
          </p:cNvSpPr>
          <p:nvPr/>
        </p:nvSpPr>
        <p:spPr bwMode="auto">
          <a:xfrm>
            <a:off x="6457712" y="4607311"/>
            <a:ext cx="205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a:t>
            </a:r>
            <a:r>
              <a:rPr lang="zh-CN" altLang="en-US" sz="1400" dirty="0">
                <a:solidFill>
                  <a:srgbClr val="202F50"/>
                </a:solidFill>
                <a:latin typeface="Franklin Gothic Book" pitchFamily="34" charset="0"/>
                <a:ea typeface="微软雅黑" pitchFamily="34" charset="-122"/>
              </a:rPr>
              <a:t>添加文字说明</a:t>
            </a:r>
          </a:p>
          <a:p>
            <a:pPr algn="ctr" eaLnBrk="1" hangingPunct="1">
              <a:lnSpc>
                <a:spcPct val="150000"/>
              </a:lnSpc>
            </a:pPr>
            <a:r>
              <a:rPr lang="zh-CN" altLang="en-US" sz="1400" dirty="0">
                <a:solidFill>
                  <a:srgbClr val="202F50"/>
                </a:solidFill>
                <a:latin typeface="Franklin Gothic Book" pitchFamily="34" charset="0"/>
                <a:ea typeface="微软雅黑" pitchFamily="34" charset="-122"/>
              </a:rPr>
              <a:t>点击添加文字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点击添加文字说明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a:t>
            </a:r>
            <a:r>
              <a:rPr lang="zh-CN" altLang="en-US" sz="1400" dirty="0">
                <a:solidFill>
                  <a:srgbClr val="202F50"/>
                </a:solidFill>
                <a:latin typeface="Franklin Gothic Book" pitchFamily="34" charset="0"/>
                <a:ea typeface="微软雅黑" pitchFamily="34" charset="-122"/>
              </a:rPr>
              <a:t>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p:txBody>
      </p:sp>
      <p:sp>
        <p:nvSpPr>
          <p:cNvPr id="44" name="矩形 43"/>
          <p:cNvSpPr/>
          <p:nvPr/>
        </p:nvSpPr>
        <p:spPr>
          <a:xfrm>
            <a:off x="6317027" y="1929037"/>
            <a:ext cx="2333958" cy="69100"/>
          </a:xfrm>
          <a:prstGeom prst="rect">
            <a:avLst/>
          </a:prstGeom>
          <a:solidFill>
            <a:srgbClr val="69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100337" y="1998137"/>
            <a:ext cx="2333958" cy="41108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
          <p:cNvSpPr txBox="1">
            <a:spLocks noChangeArrowheads="1"/>
          </p:cNvSpPr>
          <p:nvPr/>
        </p:nvSpPr>
        <p:spPr bwMode="auto">
          <a:xfrm>
            <a:off x="9241022" y="4607311"/>
            <a:ext cx="205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a:t>
            </a:r>
            <a:r>
              <a:rPr lang="zh-CN" altLang="en-US" sz="1400" dirty="0">
                <a:solidFill>
                  <a:srgbClr val="202F50"/>
                </a:solidFill>
                <a:latin typeface="Franklin Gothic Book" pitchFamily="34" charset="0"/>
                <a:ea typeface="微软雅黑" pitchFamily="34" charset="-122"/>
              </a:rPr>
              <a:t>添加文字说明</a:t>
            </a:r>
          </a:p>
          <a:p>
            <a:pPr algn="ctr" eaLnBrk="1" hangingPunct="1">
              <a:lnSpc>
                <a:spcPct val="150000"/>
              </a:lnSpc>
            </a:pPr>
            <a:r>
              <a:rPr lang="zh-CN" altLang="en-US" sz="1400" dirty="0">
                <a:solidFill>
                  <a:srgbClr val="202F50"/>
                </a:solidFill>
                <a:latin typeface="Franklin Gothic Book" pitchFamily="34" charset="0"/>
                <a:ea typeface="微软雅黑" pitchFamily="34" charset="-122"/>
              </a:rPr>
              <a:t>点击添加文字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点击添加文字说明</a:t>
            </a:r>
            <a:endParaRPr lang="en-US" altLang="zh-CN" sz="1400" dirty="0" smtClean="0">
              <a:solidFill>
                <a:srgbClr val="202F50"/>
              </a:solidFill>
              <a:latin typeface="Franklin Gothic Book" pitchFamily="34" charset="0"/>
              <a:ea typeface="微软雅黑" pitchFamily="34" charset="-122"/>
            </a:endParaRPr>
          </a:p>
          <a:p>
            <a:pPr algn="ctr" eaLnBrk="1" hangingPunct="1">
              <a:lnSpc>
                <a:spcPct val="150000"/>
              </a:lnSpc>
            </a:pPr>
            <a:r>
              <a:rPr lang="zh-CN" altLang="en-US" sz="1400" dirty="0" smtClean="0">
                <a:solidFill>
                  <a:srgbClr val="202F50"/>
                </a:solidFill>
                <a:latin typeface="Franklin Gothic Book" pitchFamily="34" charset="0"/>
                <a:ea typeface="微软雅黑" pitchFamily="34" charset="-122"/>
              </a:rPr>
              <a:t>点击添加</a:t>
            </a:r>
            <a:r>
              <a:rPr lang="zh-CN" altLang="en-US" sz="1400" dirty="0">
                <a:solidFill>
                  <a:srgbClr val="202F50"/>
                </a:solidFill>
                <a:latin typeface="Franklin Gothic Book" pitchFamily="34" charset="0"/>
                <a:ea typeface="微软雅黑" pitchFamily="34" charset="-122"/>
              </a:rPr>
              <a:t>文字</a:t>
            </a:r>
            <a:r>
              <a:rPr lang="zh-CN" altLang="en-US" sz="1400" dirty="0" smtClean="0">
                <a:solidFill>
                  <a:srgbClr val="202F50"/>
                </a:solidFill>
                <a:latin typeface="Franklin Gothic Book" pitchFamily="34" charset="0"/>
                <a:ea typeface="微软雅黑" pitchFamily="34" charset="-122"/>
              </a:rPr>
              <a:t>说明</a:t>
            </a:r>
            <a:endParaRPr lang="en-US" altLang="zh-CN" sz="1400" dirty="0" smtClean="0">
              <a:solidFill>
                <a:srgbClr val="202F50"/>
              </a:solidFill>
              <a:latin typeface="Franklin Gothic Book" pitchFamily="34" charset="0"/>
              <a:ea typeface="微软雅黑" pitchFamily="34" charset="-122"/>
            </a:endParaRPr>
          </a:p>
        </p:txBody>
      </p:sp>
      <p:sp>
        <p:nvSpPr>
          <p:cNvPr id="48" name="矩形 47"/>
          <p:cNvSpPr/>
          <p:nvPr/>
        </p:nvSpPr>
        <p:spPr>
          <a:xfrm>
            <a:off x="9100337" y="1929037"/>
            <a:ext cx="2333958" cy="69100"/>
          </a:xfrm>
          <a:prstGeom prst="rect">
            <a:avLst/>
          </a:prstGeom>
          <a:solidFill>
            <a:srgbClr val="69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4">
            <a:grayscl/>
            <a:extLst>
              <a:ext uri="{28A0092B-C50C-407E-A947-70E740481C1C}">
                <a14:useLocalDpi xmlns:a14="http://schemas.microsoft.com/office/drawing/2010/main" val="0"/>
              </a:ext>
            </a:extLst>
          </a:blip>
          <a:srcRect l="27378" t="12500" r="17122" b="12500"/>
          <a:stretch>
            <a:fillRect/>
          </a:stretch>
        </p:blipFill>
        <p:spPr>
          <a:xfrm>
            <a:off x="3822129" y="2457373"/>
            <a:ext cx="1757136" cy="1757136"/>
          </a:xfrm>
          <a:prstGeom prst="ellipse">
            <a:avLst/>
          </a:prstGeom>
          <a:noFill/>
          <a:ln w="57150">
            <a:solidFill>
              <a:schemeClr val="bg1">
                <a:lumMod val="95000"/>
              </a:schemeClr>
            </a:solidFill>
          </a:ln>
        </p:spPr>
      </p:pic>
      <p:pic>
        <p:nvPicPr>
          <p:cNvPr id="8" name="图片 7"/>
          <p:cNvPicPr>
            <a:picLocks noChangeAspect="1"/>
          </p:cNvPicPr>
          <p:nvPr/>
        </p:nvPicPr>
        <p:blipFill rotWithShape="1">
          <a:blip r:embed="rId5">
            <a:grayscl/>
            <a:extLst>
              <a:ext uri="{28A0092B-C50C-407E-A947-70E740481C1C}">
                <a14:useLocalDpi xmlns:a14="http://schemas.microsoft.com/office/drawing/2010/main" val="0"/>
              </a:ext>
            </a:extLst>
          </a:blip>
          <a:srcRect l="44697" t="12500" r="3553" b="12500"/>
          <a:stretch>
            <a:fillRect/>
          </a:stretch>
        </p:blipFill>
        <p:spPr>
          <a:xfrm>
            <a:off x="6605439" y="2457373"/>
            <a:ext cx="1757136" cy="1757136"/>
          </a:xfrm>
          <a:prstGeom prst="ellipse">
            <a:avLst/>
          </a:prstGeom>
          <a:noFill/>
          <a:ln w="57150">
            <a:solidFill>
              <a:schemeClr val="bg1">
                <a:lumMod val="95000"/>
              </a:schemeClr>
            </a:solidFill>
          </a:ln>
        </p:spPr>
      </p:pic>
      <p:pic>
        <p:nvPicPr>
          <p:cNvPr id="9" name="图片 8"/>
          <p:cNvPicPr>
            <a:picLocks noChangeAspect="1"/>
          </p:cNvPicPr>
          <p:nvPr/>
        </p:nvPicPr>
        <p:blipFill rotWithShape="1">
          <a:blip r:embed="rId6">
            <a:grayscl/>
            <a:extLst>
              <a:ext uri="{28A0092B-C50C-407E-A947-70E740481C1C}">
                <a14:useLocalDpi xmlns:a14="http://schemas.microsoft.com/office/drawing/2010/main" val="0"/>
              </a:ext>
            </a:extLst>
          </a:blip>
          <a:srcRect l="51799" t="-116" r="1282" b="29791"/>
          <a:stretch>
            <a:fillRect/>
          </a:stretch>
        </p:blipFill>
        <p:spPr>
          <a:xfrm>
            <a:off x="9388748" y="2457373"/>
            <a:ext cx="1757136" cy="1757136"/>
          </a:xfrm>
          <a:prstGeom prst="ellipse">
            <a:avLst/>
          </a:prstGeom>
          <a:noFill/>
          <a:ln w="57150">
            <a:solidFill>
              <a:schemeClr val="bg1">
                <a:lumMod val="95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112139" y="1414117"/>
            <a:ext cx="1776758" cy="1776758"/>
          </a:xfrm>
          <a:custGeom>
            <a:avLst/>
            <a:gdLst>
              <a:gd name="connsiteX0" fmla="*/ 0 w 1776758"/>
              <a:gd name="connsiteY0" fmla="*/ 888379 h 1776758"/>
              <a:gd name="connsiteX1" fmla="*/ 888379 w 1776758"/>
              <a:gd name="connsiteY1" fmla="*/ 0 h 1776758"/>
              <a:gd name="connsiteX2" fmla="*/ 1776758 w 1776758"/>
              <a:gd name="connsiteY2" fmla="*/ 888379 h 1776758"/>
              <a:gd name="connsiteX3" fmla="*/ 888379 w 1776758"/>
              <a:gd name="connsiteY3" fmla="*/ 1776758 h 1776758"/>
              <a:gd name="connsiteX4" fmla="*/ 0 w 1776758"/>
              <a:gd name="connsiteY4" fmla="*/ 888379 h 177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58" h="1776758">
                <a:moveTo>
                  <a:pt x="0" y="888379"/>
                </a:moveTo>
                <a:cubicBezTo>
                  <a:pt x="0" y="397741"/>
                  <a:pt x="397741" y="0"/>
                  <a:pt x="888379" y="0"/>
                </a:cubicBezTo>
                <a:cubicBezTo>
                  <a:pt x="1379017" y="0"/>
                  <a:pt x="1776758" y="397741"/>
                  <a:pt x="1776758" y="888379"/>
                </a:cubicBezTo>
                <a:cubicBezTo>
                  <a:pt x="1776758" y="1379017"/>
                  <a:pt x="1379017" y="1776758"/>
                  <a:pt x="888379" y="1776758"/>
                </a:cubicBezTo>
                <a:cubicBezTo>
                  <a:pt x="397741" y="1776758"/>
                  <a:pt x="0" y="1379017"/>
                  <a:pt x="0" y="888379"/>
                </a:cubicBezTo>
                <a:close/>
              </a:path>
            </a:pathLst>
          </a:custGeom>
          <a:solidFill>
            <a:schemeClr val="bg1">
              <a:alpha val="7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9730" tIns="309730" rIns="309730" bIns="309730" numCol="1" spcCol="1270" anchor="ctr" anchorCtr="0">
            <a:noAutofit/>
          </a:bodyPr>
          <a:lstStyle/>
          <a:p>
            <a:pPr lvl="0" algn="ctr" defTabSz="1733550">
              <a:lnSpc>
                <a:spcPct val="90000"/>
              </a:lnSpc>
              <a:spcBef>
                <a:spcPct val="0"/>
              </a:spcBef>
              <a:spcAft>
                <a:spcPct val="35000"/>
              </a:spcAft>
            </a:pPr>
            <a:endParaRPr lang="zh-CN" altLang="en-US" sz="3900" kern="1200"/>
          </a:p>
        </p:txBody>
      </p:sp>
      <p:sp>
        <p:nvSpPr>
          <p:cNvPr id="3" name="任意多边形 2"/>
          <p:cNvSpPr/>
          <p:nvPr/>
        </p:nvSpPr>
        <p:spPr>
          <a:xfrm>
            <a:off x="5485259" y="3335148"/>
            <a:ext cx="1030520" cy="1030520"/>
          </a:xfrm>
          <a:custGeom>
            <a:avLst/>
            <a:gdLst>
              <a:gd name="connsiteX0" fmla="*/ 136595 w 1030520"/>
              <a:gd name="connsiteY0" fmla="*/ 394071 h 1030520"/>
              <a:gd name="connsiteX1" fmla="*/ 394071 w 1030520"/>
              <a:gd name="connsiteY1" fmla="*/ 394071 h 1030520"/>
              <a:gd name="connsiteX2" fmla="*/ 394071 w 1030520"/>
              <a:gd name="connsiteY2" fmla="*/ 136595 h 1030520"/>
              <a:gd name="connsiteX3" fmla="*/ 636449 w 1030520"/>
              <a:gd name="connsiteY3" fmla="*/ 136595 h 1030520"/>
              <a:gd name="connsiteX4" fmla="*/ 636449 w 1030520"/>
              <a:gd name="connsiteY4" fmla="*/ 394071 h 1030520"/>
              <a:gd name="connsiteX5" fmla="*/ 893925 w 1030520"/>
              <a:gd name="connsiteY5" fmla="*/ 394071 h 1030520"/>
              <a:gd name="connsiteX6" fmla="*/ 893925 w 1030520"/>
              <a:gd name="connsiteY6" fmla="*/ 636449 h 1030520"/>
              <a:gd name="connsiteX7" fmla="*/ 636449 w 1030520"/>
              <a:gd name="connsiteY7" fmla="*/ 636449 h 1030520"/>
              <a:gd name="connsiteX8" fmla="*/ 636449 w 1030520"/>
              <a:gd name="connsiteY8" fmla="*/ 893925 h 1030520"/>
              <a:gd name="connsiteX9" fmla="*/ 394071 w 1030520"/>
              <a:gd name="connsiteY9" fmla="*/ 893925 h 1030520"/>
              <a:gd name="connsiteX10" fmla="*/ 394071 w 1030520"/>
              <a:gd name="connsiteY10" fmla="*/ 636449 h 1030520"/>
              <a:gd name="connsiteX11" fmla="*/ 136595 w 1030520"/>
              <a:gd name="connsiteY11" fmla="*/ 636449 h 1030520"/>
              <a:gd name="connsiteX12" fmla="*/ 136595 w 1030520"/>
              <a:gd name="connsiteY12" fmla="*/ 394071 h 10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520" h="1030520">
                <a:moveTo>
                  <a:pt x="136595" y="394071"/>
                </a:moveTo>
                <a:lnTo>
                  <a:pt x="394071" y="394071"/>
                </a:lnTo>
                <a:lnTo>
                  <a:pt x="394071" y="136595"/>
                </a:lnTo>
                <a:lnTo>
                  <a:pt x="636449" y="136595"/>
                </a:lnTo>
                <a:lnTo>
                  <a:pt x="636449" y="394071"/>
                </a:lnTo>
                <a:lnTo>
                  <a:pt x="893925" y="394071"/>
                </a:lnTo>
                <a:lnTo>
                  <a:pt x="893925" y="636449"/>
                </a:lnTo>
                <a:lnTo>
                  <a:pt x="636449" y="636449"/>
                </a:lnTo>
                <a:lnTo>
                  <a:pt x="636449" y="893925"/>
                </a:lnTo>
                <a:lnTo>
                  <a:pt x="394071" y="893925"/>
                </a:lnTo>
                <a:lnTo>
                  <a:pt x="394071" y="636449"/>
                </a:lnTo>
                <a:lnTo>
                  <a:pt x="136595" y="636449"/>
                </a:lnTo>
                <a:lnTo>
                  <a:pt x="136595" y="394071"/>
                </a:lnTo>
                <a:close/>
              </a:path>
            </a:pathLst>
          </a:custGeom>
          <a:solidFill>
            <a:schemeClr val="bg1">
              <a:lumMod val="8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36595" tIns="394071" rIns="136595" bIns="394071" numCol="1" spcCol="1270" anchor="ctr" anchorCtr="0">
            <a:noAutofit/>
          </a:bodyPr>
          <a:lstStyle/>
          <a:p>
            <a:pPr lvl="0" algn="ctr" defTabSz="755650">
              <a:lnSpc>
                <a:spcPct val="90000"/>
              </a:lnSpc>
              <a:spcBef>
                <a:spcPct val="0"/>
              </a:spcBef>
              <a:spcAft>
                <a:spcPct val="35000"/>
              </a:spcAft>
            </a:pPr>
            <a:endParaRPr lang="zh-CN" altLang="en-US" sz="1700" kern="1200"/>
          </a:p>
        </p:txBody>
      </p:sp>
      <p:sp>
        <p:nvSpPr>
          <p:cNvPr id="4" name="任意多边形 3"/>
          <p:cNvSpPr/>
          <p:nvPr/>
        </p:nvSpPr>
        <p:spPr>
          <a:xfrm>
            <a:off x="5112139" y="4509941"/>
            <a:ext cx="1776758" cy="1776758"/>
          </a:xfrm>
          <a:custGeom>
            <a:avLst/>
            <a:gdLst>
              <a:gd name="connsiteX0" fmla="*/ 0 w 1776758"/>
              <a:gd name="connsiteY0" fmla="*/ 888379 h 1776758"/>
              <a:gd name="connsiteX1" fmla="*/ 888379 w 1776758"/>
              <a:gd name="connsiteY1" fmla="*/ 0 h 1776758"/>
              <a:gd name="connsiteX2" fmla="*/ 1776758 w 1776758"/>
              <a:gd name="connsiteY2" fmla="*/ 888379 h 1776758"/>
              <a:gd name="connsiteX3" fmla="*/ 888379 w 1776758"/>
              <a:gd name="connsiteY3" fmla="*/ 1776758 h 1776758"/>
              <a:gd name="connsiteX4" fmla="*/ 0 w 1776758"/>
              <a:gd name="connsiteY4" fmla="*/ 888379 h 177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58" h="1776758">
                <a:moveTo>
                  <a:pt x="0" y="888379"/>
                </a:moveTo>
                <a:cubicBezTo>
                  <a:pt x="0" y="397741"/>
                  <a:pt x="397741" y="0"/>
                  <a:pt x="888379" y="0"/>
                </a:cubicBezTo>
                <a:cubicBezTo>
                  <a:pt x="1379017" y="0"/>
                  <a:pt x="1776758" y="397741"/>
                  <a:pt x="1776758" y="888379"/>
                </a:cubicBezTo>
                <a:cubicBezTo>
                  <a:pt x="1776758" y="1379017"/>
                  <a:pt x="1379017" y="1776758"/>
                  <a:pt x="888379" y="1776758"/>
                </a:cubicBezTo>
                <a:cubicBezTo>
                  <a:pt x="397741" y="1776758"/>
                  <a:pt x="0" y="1379017"/>
                  <a:pt x="0" y="888379"/>
                </a:cubicBezTo>
                <a:close/>
              </a:path>
            </a:pathLst>
          </a:custGeom>
          <a:solidFill>
            <a:schemeClr val="bg1">
              <a:alpha val="7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9730" tIns="309730" rIns="309730" bIns="309730" numCol="1" spcCol="1270" anchor="ctr" anchorCtr="0">
            <a:noAutofit/>
          </a:bodyPr>
          <a:lstStyle/>
          <a:p>
            <a:pPr lvl="0" algn="ctr" defTabSz="1733550">
              <a:lnSpc>
                <a:spcPct val="90000"/>
              </a:lnSpc>
              <a:spcBef>
                <a:spcPct val="0"/>
              </a:spcBef>
              <a:spcAft>
                <a:spcPct val="35000"/>
              </a:spcAft>
            </a:pPr>
            <a:endParaRPr lang="zh-CN" altLang="en-US" sz="3900" kern="1200"/>
          </a:p>
        </p:txBody>
      </p:sp>
      <p:sp>
        <p:nvSpPr>
          <p:cNvPr id="5" name="任意多边形 4"/>
          <p:cNvSpPr/>
          <p:nvPr/>
        </p:nvSpPr>
        <p:spPr>
          <a:xfrm>
            <a:off x="7155412" y="3519931"/>
            <a:ext cx="565009" cy="660954"/>
          </a:xfrm>
          <a:custGeom>
            <a:avLst/>
            <a:gdLst>
              <a:gd name="connsiteX0" fmla="*/ 0 w 565009"/>
              <a:gd name="connsiteY0" fmla="*/ 132191 h 660954"/>
              <a:gd name="connsiteX1" fmla="*/ 282505 w 565009"/>
              <a:gd name="connsiteY1" fmla="*/ 132191 h 660954"/>
              <a:gd name="connsiteX2" fmla="*/ 282505 w 565009"/>
              <a:gd name="connsiteY2" fmla="*/ 0 h 660954"/>
              <a:gd name="connsiteX3" fmla="*/ 565009 w 565009"/>
              <a:gd name="connsiteY3" fmla="*/ 330477 h 660954"/>
              <a:gd name="connsiteX4" fmla="*/ 282505 w 565009"/>
              <a:gd name="connsiteY4" fmla="*/ 660954 h 660954"/>
              <a:gd name="connsiteX5" fmla="*/ 282505 w 565009"/>
              <a:gd name="connsiteY5" fmla="*/ 528763 h 660954"/>
              <a:gd name="connsiteX6" fmla="*/ 0 w 565009"/>
              <a:gd name="connsiteY6" fmla="*/ 528763 h 660954"/>
              <a:gd name="connsiteX7" fmla="*/ 0 w 565009"/>
              <a:gd name="connsiteY7" fmla="*/ 132191 h 66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009" h="660954">
                <a:moveTo>
                  <a:pt x="0" y="132191"/>
                </a:moveTo>
                <a:lnTo>
                  <a:pt x="282505" y="132191"/>
                </a:lnTo>
                <a:lnTo>
                  <a:pt x="282505" y="0"/>
                </a:lnTo>
                <a:lnTo>
                  <a:pt x="565009" y="330477"/>
                </a:lnTo>
                <a:lnTo>
                  <a:pt x="282505" y="660954"/>
                </a:lnTo>
                <a:lnTo>
                  <a:pt x="282505" y="528763"/>
                </a:lnTo>
                <a:lnTo>
                  <a:pt x="0" y="528763"/>
                </a:lnTo>
                <a:lnTo>
                  <a:pt x="0" y="132191"/>
                </a:lnTo>
                <a:close/>
              </a:path>
            </a:pathLst>
          </a:custGeom>
          <a:solidFill>
            <a:schemeClr val="bg1">
              <a:lumMod val="8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32191" rIns="169503" bIns="132191" numCol="1" spcCol="1270" anchor="ctr" anchorCtr="0">
            <a:noAutofit/>
          </a:bodyPr>
          <a:lstStyle/>
          <a:p>
            <a:pPr lvl="0" algn="ctr" defTabSz="1244600">
              <a:lnSpc>
                <a:spcPct val="90000"/>
              </a:lnSpc>
              <a:spcBef>
                <a:spcPct val="0"/>
              </a:spcBef>
              <a:spcAft>
                <a:spcPct val="35000"/>
              </a:spcAft>
            </a:pPr>
            <a:endParaRPr lang="zh-CN" altLang="en-US" sz="2800" kern="1200"/>
          </a:p>
        </p:txBody>
      </p:sp>
      <p:sp>
        <p:nvSpPr>
          <p:cNvPr id="6" name="任意多边形 5"/>
          <p:cNvSpPr/>
          <p:nvPr/>
        </p:nvSpPr>
        <p:spPr>
          <a:xfrm>
            <a:off x="7954953" y="2073649"/>
            <a:ext cx="3553517" cy="3553517"/>
          </a:xfrm>
          <a:custGeom>
            <a:avLst/>
            <a:gdLst>
              <a:gd name="connsiteX0" fmla="*/ 0 w 3553517"/>
              <a:gd name="connsiteY0" fmla="*/ 1776759 h 3553517"/>
              <a:gd name="connsiteX1" fmla="*/ 1776759 w 3553517"/>
              <a:gd name="connsiteY1" fmla="*/ 0 h 3553517"/>
              <a:gd name="connsiteX2" fmla="*/ 3553518 w 3553517"/>
              <a:gd name="connsiteY2" fmla="*/ 1776759 h 3553517"/>
              <a:gd name="connsiteX3" fmla="*/ 1776759 w 3553517"/>
              <a:gd name="connsiteY3" fmla="*/ 3553518 h 3553517"/>
              <a:gd name="connsiteX4" fmla="*/ 0 w 3553517"/>
              <a:gd name="connsiteY4" fmla="*/ 1776759 h 3553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517" h="3553517">
                <a:moveTo>
                  <a:pt x="0" y="1776759"/>
                </a:moveTo>
                <a:cubicBezTo>
                  <a:pt x="0" y="795482"/>
                  <a:pt x="795482" y="0"/>
                  <a:pt x="1776759" y="0"/>
                </a:cubicBezTo>
                <a:cubicBezTo>
                  <a:pt x="2758036" y="0"/>
                  <a:pt x="3553518" y="795482"/>
                  <a:pt x="3553518" y="1776759"/>
                </a:cubicBezTo>
                <a:cubicBezTo>
                  <a:pt x="3553518" y="2758036"/>
                  <a:pt x="2758036" y="3553518"/>
                  <a:pt x="1776759" y="3553518"/>
                </a:cubicBezTo>
                <a:cubicBezTo>
                  <a:pt x="795482" y="3553518"/>
                  <a:pt x="0" y="2758036"/>
                  <a:pt x="0" y="1776759"/>
                </a:cubicBezTo>
                <a:close/>
              </a:path>
            </a:pathLst>
          </a:custGeom>
          <a:solidFill>
            <a:schemeClr val="bg1">
              <a:alpha val="7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951" tIns="602951" rIns="602951" bIns="602951" numCol="1" spcCol="1270" anchor="ctr" anchorCtr="0">
            <a:noAutofit/>
          </a:bodyPr>
          <a:lstStyle/>
          <a:p>
            <a:pPr lvl="0" algn="ctr" defTabSz="2889250">
              <a:lnSpc>
                <a:spcPct val="90000"/>
              </a:lnSpc>
              <a:spcBef>
                <a:spcPct val="0"/>
              </a:spcBef>
              <a:spcAft>
                <a:spcPct val="35000"/>
              </a:spcAft>
            </a:pPr>
            <a:endParaRPr lang="zh-CN" altLang="en-US" sz="6500" kern="1200"/>
          </a:p>
        </p:txBody>
      </p:sp>
      <p:sp>
        <p:nvSpPr>
          <p:cNvPr id="7" name="KSO_Shape"/>
          <p:cNvSpPr/>
          <p:nvPr/>
        </p:nvSpPr>
        <p:spPr bwMode="auto">
          <a:xfrm>
            <a:off x="8669845" y="2679233"/>
            <a:ext cx="2123732" cy="2342348"/>
          </a:xfrm>
          <a:custGeom>
            <a:avLst/>
            <a:gdLst>
              <a:gd name="T0" fmla="*/ 1087103 w 2087563"/>
              <a:gd name="T1" fmla="*/ 1121484 h 2301875"/>
              <a:gd name="T2" fmla="*/ 1274364 w 2087563"/>
              <a:gd name="T3" fmla="*/ 983302 h 2301875"/>
              <a:gd name="T4" fmla="*/ 987564 w 2087563"/>
              <a:gd name="T5" fmla="*/ 1138298 h 2301875"/>
              <a:gd name="T6" fmla="*/ 625386 w 2087563"/>
              <a:gd name="T7" fmla="*/ 988031 h 2301875"/>
              <a:gd name="T8" fmla="*/ 753028 w 2087563"/>
              <a:gd name="T9" fmla="*/ 1156424 h 2301875"/>
              <a:gd name="T10" fmla="*/ 488289 w 2087563"/>
              <a:gd name="T11" fmla="*/ 1030589 h 2301875"/>
              <a:gd name="T12" fmla="*/ 606476 w 2087563"/>
              <a:gd name="T13" fmla="*/ 1085757 h 2301875"/>
              <a:gd name="T14" fmla="*/ 1663953 w 2087563"/>
              <a:gd name="T15" fmla="*/ 838990 h 2301875"/>
              <a:gd name="T16" fmla="*/ 1726412 w 2087563"/>
              <a:gd name="T17" fmla="*/ 901587 h 2301875"/>
              <a:gd name="T18" fmla="*/ 958788 w 2087563"/>
              <a:gd name="T19" fmla="*/ 1531252 h 2301875"/>
              <a:gd name="T20" fmla="*/ 1298905 w 2087563"/>
              <a:gd name="T21" fmla="*/ 1204321 h 2301875"/>
              <a:gd name="T22" fmla="*/ 1396005 w 2087563"/>
              <a:gd name="T23" fmla="*/ 1204321 h 2301875"/>
              <a:gd name="T24" fmla="*/ 1416213 w 2087563"/>
              <a:gd name="T25" fmla="*/ 1291116 h 2301875"/>
              <a:gd name="T26" fmla="*/ 1201541 w 2087563"/>
              <a:gd name="T27" fmla="*/ 1560710 h 2301875"/>
              <a:gd name="T28" fmla="*/ 1578661 w 2087563"/>
              <a:gd name="T29" fmla="*/ 905269 h 2301875"/>
              <a:gd name="T30" fmla="*/ 1637709 w 2087563"/>
              <a:gd name="T31" fmla="*/ 839515 h 2301875"/>
              <a:gd name="T32" fmla="*/ 127282 w 2087563"/>
              <a:gd name="T33" fmla="*/ 860031 h 2301875"/>
              <a:gd name="T34" fmla="*/ 510700 w 2087563"/>
              <a:gd name="T35" fmla="*/ 1603056 h 2301875"/>
              <a:gd name="T36" fmla="*/ 518574 w 2087563"/>
              <a:gd name="T37" fmla="*/ 1539142 h 2301875"/>
              <a:gd name="T38" fmla="*/ 307838 w 2087563"/>
              <a:gd name="T39" fmla="*/ 1241407 h 2301875"/>
              <a:gd name="T40" fmla="*/ 373446 w 2087563"/>
              <a:gd name="T41" fmla="*/ 1186699 h 2301875"/>
              <a:gd name="T42" fmla="*/ 725899 w 2087563"/>
              <a:gd name="T43" fmla="*/ 1463657 h 2301875"/>
              <a:gd name="T44" fmla="*/ 804367 w 2087563"/>
              <a:gd name="T45" fmla="*/ 1859235 h 2301875"/>
              <a:gd name="T46" fmla="*/ 17058 w 2087563"/>
              <a:gd name="T47" fmla="*/ 865291 h 2301875"/>
              <a:gd name="T48" fmla="*/ 1221311 w 2087563"/>
              <a:gd name="T49" fmla="*/ 720072 h 2301875"/>
              <a:gd name="T50" fmla="*/ 1341073 w 2087563"/>
              <a:gd name="T51" fmla="*/ 882686 h 2301875"/>
              <a:gd name="T52" fmla="*/ 889337 w 2087563"/>
              <a:gd name="T53" fmla="*/ 672785 h 2301875"/>
              <a:gd name="T54" fmla="*/ 1161167 w 2087563"/>
              <a:gd name="T55" fmla="*/ 704573 h 2301875"/>
              <a:gd name="T56" fmla="*/ 579950 w 2087563"/>
              <a:gd name="T57" fmla="*/ 854314 h 2301875"/>
              <a:gd name="T58" fmla="*/ 341475 w 2087563"/>
              <a:gd name="T59" fmla="*/ 796782 h 2301875"/>
              <a:gd name="T60" fmla="*/ 507987 w 2087563"/>
              <a:gd name="T61" fmla="*/ 810967 h 2301875"/>
              <a:gd name="T62" fmla="*/ 1206603 w 2087563"/>
              <a:gd name="T63" fmla="*/ 438979 h 2301875"/>
              <a:gd name="T64" fmla="*/ 1393863 w 2087563"/>
              <a:gd name="T65" fmla="*/ 546162 h 2301875"/>
              <a:gd name="T66" fmla="*/ 1163268 w 2087563"/>
              <a:gd name="T67" fmla="*/ 611575 h 2301875"/>
              <a:gd name="T68" fmla="*/ 1125185 w 2087563"/>
              <a:gd name="T69" fmla="*/ 367260 h 2301875"/>
              <a:gd name="T70" fmla="*/ 556050 w 2087563"/>
              <a:gd name="T71" fmla="*/ 579000 h 2301875"/>
              <a:gd name="T72" fmla="*/ 330182 w 2087563"/>
              <a:gd name="T73" fmla="*/ 514375 h 2301875"/>
              <a:gd name="T74" fmla="*/ 506149 w 2087563"/>
              <a:gd name="T75" fmla="*/ 468927 h 2301875"/>
              <a:gd name="T76" fmla="*/ 1124660 w 2087563"/>
              <a:gd name="T77" fmla="*/ 205172 h 2301875"/>
              <a:gd name="T78" fmla="*/ 1221836 w 2087563"/>
              <a:gd name="T79" fmla="*/ 231967 h 2301875"/>
              <a:gd name="T80" fmla="*/ 562878 w 2087563"/>
              <a:gd name="T81" fmla="*/ 180215 h 2301875"/>
              <a:gd name="T82" fmla="*/ 566555 w 2087563"/>
              <a:gd name="T83" fmla="*/ 259026 h 2301875"/>
              <a:gd name="T84" fmla="*/ 1095770 w 2087563"/>
              <a:gd name="T85" fmla="*/ 287924 h 2301875"/>
              <a:gd name="T86" fmla="*/ 971542 w 2087563"/>
              <a:gd name="T87" fmla="*/ 117691 h 2301875"/>
              <a:gd name="T88" fmla="*/ 764321 w 2087563"/>
              <a:gd name="T89" fmla="*/ 105607 h 2301875"/>
              <a:gd name="T90" fmla="*/ 647711 w 2087563"/>
              <a:gd name="T91" fmla="*/ 236959 h 2301875"/>
              <a:gd name="T92" fmla="*/ 986775 w 2087563"/>
              <a:gd name="T93" fmla="*/ 12872 h 2301875"/>
              <a:gd name="T94" fmla="*/ 1213432 w 2087563"/>
              <a:gd name="T95" fmla="*/ 108497 h 2301875"/>
              <a:gd name="T96" fmla="*/ 1385197 w 2087563"/>
              <a:gd name="T97" fmla="*/ 280043 h 2301875"/>
              <a:gd name="T98" fmla="*/ 1480534 w 2087563"/>
              <a:gd name="T99" fmla="*/ 506757 h 2301875"/>
              <a:gd name="T100" fmla="*/ 1480534 w 2087563"/>
              <a:gd name="T101" fmla="*/ 762367 h 2301875"/>
              <a:gd name="T102" fmla="*/ 1385197 w 2087563"/>
              <a:gd name="T103" fmla="*/ 989081 h 2301875"/>
              <a:gd name="T104" fmla="*/ 1213432 w 2087563"/>
              <a:gd name="T105" fmla="*/ 1160628 h 2301875"/>
              <a:gd name="T106" fmla="*/ 986775 w 2087563"/>
              <a:gd name="T107" fmla="*/ 1256514 h 2301875"/>
              <a:gd name="T108" fmla="*/ 731492 w 2087563"/>
              <a:gd name="T109" fmla="*/ 1256514 h 2301875"/>
              <a:gd name="T110" fmla="*/ 504573 w 2087563"/>
              <a:gd name="T111" fmla="*/ 1160628 h 2301875"/>
              <a:gd name="T112" fmla="*/ 333070 w 2087563"/>
              <a:gd name="T113" fmla="*/ 989081 h 2301875"/>
              <a:gd name="T114" fmla="*/ 237470 w 2087563"/>
              <a:gd name="T115" fmla="*/ 762367 h 2301875"/>
              <a:gd name="T116" fmla="*/ 237470 w 2087563"/>
              <a:gd name="T117" fmla="*/ 506757 h 2301875"/>
              <a:gd name="T118" fmla="*/ 333070 w 2087563"/>
              <a:gd name="T119" fmla="*/ 280043 h 2301875"/>
              <a:gd name="T120" fmla="*/ 504573 w 2087563"/>
              <a:gd name="T121" fmla="*/ 108497 h 2301875"/>
              <a:gd name="T122" fmla="*/ 731492 w 2087563"/>
              <a:gd name="T123" fmla="*/ 12872 h 23018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87563" h="2301875">
                <a:moveTo>
                  <a:pt x="1411686" y="1172602"/>
                </a:moveTo>
                <a:lnTo>
                  <a:pt x="1405972" y="1186570"/>
                </a:lnTo>
                <a:lnTo>
                  <a:pt x="1400576" y="1200219"/>
                </a:lnTo>
                <a:lnTo>
                  <a:pt x="1394862" y="1213551"/>
                </a:lnTo>
                <a:lnTo>
                  <a:pt x="1389148" y="1226884"/>
                </a:lnTo>
                <a:lnTo>
                  <a:pt x="1383117" y="1239898"/>
                </a:lnTo>
                <a:lnTo>
                  <a:pt x="1377086" y="1252278"/>
                </a:lnTo>
                <a:lnTo>
                  <a:pt x="1370737" y="1264976"/>
                </a:lnTo>
                <a:lnTo>
                  <a:pt x="1364071" y="1277038"/>
                </a:lnTo>
                <a:lnTo>
                  <a:pt x="1357405" y="1288783"/>
                </a:lnTo>
                <a:lnTo>
                  <a:pt x="1350421" y="1300528"/>
                </a:lnTo>
                <a:lnTo>
                  <a:pt x="1343438" y="1311956"/>
                </a:lnTo>
                <a:lnTo>
                  <a:pt x="1336454" y="1323066"/>
                </a:lnTo>
                <a:lnTo>
                  <a:pt x="1329153" y="1334176"/>
                </a:lnTo>
                <a:lnTo>
                  <a:pt x="1321535" y="1344969"/>
                </a:lnTo>
                <a:lnTo>
                  <a:pt x="1313916" y="1355127"/>
                </a:lnTo>
                <a:lnTo>
                  <a:pt x="1306615" y="1365285"/>
                </a:lnTo>
                <a:lnTo>
                  <a:pt x="1324392" y="1356714"/>
                </a:lnTo>
                <a:lnTo>
                  <a:pt x="1341850" y="1347826"/>
                </a:lnTo>
                <a:lnTo>
                  <a:pt x="1359627" y="1338303"/>
                </a:lnTo>
                <a:lnTo>
                  <a:pt x="1376451" y="1328145"/>
                </a:lnTo>
                <a:lnTo>
                  <a:pt x="1393275" y="1317987"/>
                </a:lnTo>
                <a:lnTo>
                  <a:pt x="1409781" y="1306877"/>
                </a:lnTo>
                <a:lnTo>
                  <a:pt x="1425653" y="1295449"/>
                </a:lnTo>
                <a:lnTo>
                  <a:pt x="1441525" y="1283704"/>
                </a:lnTo>
                <a:lnTo>
                  <a:pt x="1456444" y="1271007"/>
                </a:lnTo>
                <a:lnTo>
                  <a:pt x="1471681" y="1258310"/>
                </a:lnTo>
                <a:lnTo>
                  <a:pt x="1485966" y="1245295"/>
                </a:lnTo>
                <a:lnTo>
                  <a:pt x="1500568" y="1231328"/>
                </a:lnTo>
                <a:lnTo>
                  <a:pt x="1514217" y="1217361"/>
                </a:lnTo>
                <a:lnTo>
                  <a:pt x="1527232" y="1203076"/>
                </a:lnTo>
                <a:lnTo>
                  <a:pt x="1540247" y="1188157"/>
                </a:lnTo>
                <a:lnTo>
                  <a:pt x="1552944" y="1172602"/>
                </a:lnTo>
                <a:lnTo>
                  <a:pt x="1411686" y="1172602"/>
                </a:lnTo>
                <a:close/>
                <a:moveTo>
                  <a:pt x="1074888" y="1172602"/>
                </a:moveTo>
                <a:lnTo>
                  <a:pt x="1074888" y="1421153"/>
                </a:lnTo>
                <a:lnTo>
                  <a:pt x="1090760" y="1420201"/>
                </a:lnTo>
                <a:lnTo>
                  <a:pt x="1106632" y="1418614"/>
                </a:lnTo>
                <a:lnTo>
                  <a:pt x="1122503" y="1416709"/>
                </a:lnTo>
                <a:lnTo>
                  <a:pt x="1138058" y="1414487"/>
                </a:lnTo>
                <a:lnTo>
                  <a:pt x="1145041" y="1410361"/>
                </a:lnTo>
                <a:lnTo>
                  <a:pt x="1152342" y="1406551"/>
                </a:lnTo>
                <a:lnTo>
                  <a:pt x="1159326" y="1402107"/>
                </a:lnTo>
                <a:lnTo>
                  <a:pt x="1166309" y="1397346"/>
                </a:lnTo>
                <a:lnTo>
                  <a:pt x="1172975" y="1391949"/>
                </a:lnTo>
                <a:lnTo>
                  <a:pt x="1179959" y="1386871"/>
                </a:lnTo>
                <a:lnTo>
                  <a:pt x="1186625" y="1381474"/>
                </a:lnTo>
                <a:lnTo>
                  <a:pt x="1193609" y="1375443"/>
                </a:lnTo>
                <a:lnTo>
                  <a:pt x="1200275" y="1369729"/>
                </a:lnTo>
                <a:lnTo>
                  <a:pt x="1206623" y="1363380"/>
                </a:lnTo>
                <a:lnTo>
                  <a:pt x="1219956" y="1350048"/>
                </a:lnTo>
                <a:lnTo>
                  <a:pt x="1232336" y="1336081"/>
                </a:lnTo>
                <a:lnTo>
                  <a:pt x="1244716" y="1321162"/>
                </a:lnTo>
                <a:lnTo>
                  <a:pt x="1256778" y="1305290"/>
                </a:lnTo>
                <a:lnTo>
                  <a:pt x="1268206" y="1288783"/>
                </a:lnTo>
                <a:lnTo>
                  <a:pt x="1279633" y="1271007"/>
                </a:lnTo>
                <a:lnTo>
                  <a:pt x="1290426" y="1252913"/>
                </a:lnTo>
                <a:lnTo>
                  <a:pt x="1300901" y="1233867"/>
                </a:lnTo>
                <a:lnTo>
                  <a:pt x="1311059" y="1214504"/>
                </a:lnTo>
                <a:lnTo>
                  <a:pt x="1320582" y="1193871"/>
                </a:lnTo>
                <a:lnTo>
                  <a:pt x="1329788" y="1172602"/>
                </a:lnTo>
                <a:lnTo>
                  <a:pt x="1074888" y="1172602"/>
                </a:lnTo>
                <a:close/>
                <a:moveTo>
                  <a:pt x="746661" y="1172602"/>
                </a:moveTo>
                <a:lnTo>
                  <a:pt x="755867" y="1193871"/>
                </a:lnTo>
                <a:lnTo>
                  <a:pt x="765390" y="1214504"/>
                </a:lnTo>
                <a:lnTo>
                  <a:pt x="775865" y="1233867"/>
                </a:lnTo>
                <a:lnTo>
                  <a:pt x="786023" y="1252913"/>
                </a:lnTo>
                <a:lnTo>
                  <a:pt x="797133" y="1271007"/>
                </a:lnTo>
                <a:lnTo>
                  <a:pt x="808243" y="1288783"/>
                </a:lnTo>
                <a:lnTo>
                  <a:pt x="819988" y="1305290"/>
                </a:lnTo>
                <a:lnTo>
                  <a:pt x="831734" y="1321162"/>
                </a:lnTo>
                <a:lnTo>
                  <a:pt x="843796" y="1336081"/>
                </a:lnTo>
                <a:lnTo>
                  <a:pt x="856811" y="1350048"/>
                </a:lnTo>
                <a:lnTo>
                  <a:pt x="869826" y="1363380"/>
                </a:lnTo>
                <a:lnTo>
                  <a:pt x="876492" y="1369729"/>
                </a:lnTo>
                <a:lnTo>
                  <a:pt x="882840" y="1375443"/>
                </a:lnTo>
                <a:lnTo>
                  <a:pt x="889507" y="1381474"/>
                </a:lnTo>
                <a:lnTo>
                  <a:pt x="896173" y="1386871"/>
                </a:lnTo>
                <a:lnTo>
                  <a:pt x="903156" y="1391949"/>
                </a:lnTo>
                <a:lnTo>
                  <a:pt x="910140" y="1397346"/>
                </a:lnTo>
                <a:lnTo>
                  <a:pt x="916806" y="1402107"/>
                </a:lnTo>
                <a:lnTo>
                  <a:pt x="924424" y="1406551"/>
                </a:lnTo>
                <a:lnTo>
                  <a:pt x="931408" y="1410361"/>
                </a:lnTo>
                <a:lnTo>
                  <a:pt x="938391" y="1414487"/>
                </a:lnTo>
                <a:lnTo>
                  <a:pt x="953628" y="1416709"/>
                </a:lnTo>
                <a:lnTo>
                  <a:pt x="969500" y="1418614"/>
                </a:lnTo>
                <a:lnTo>
                  <a:pt x="985372" y="1420201"/>
                </a:lnTo>
                <a:lnTo>
                  <a:pt x="1001243" y="1421153"/>
                </a:lnTo>
                <a:lnTo>
                  <a:pt x="1001243" y="1172602"/>
                </a:lnTo>
                <a:lnTo>
                  <a:pt x="746661" y="1172602"/>
                </a:lnTo>
                <a:close/>
                <a:moveTo>
                  <a:pt x="523822" y="1172602"/>
                </a:moveTo>
                <a:lnTo>
                  <a:pt x="536202" y="1188157"/>
                </a:lnTo>
                <a:lnTo>
                  <a:pt x="548900" y="1203076"/>
                </a:lnTo>
                <a:lnTo>
                  <a:pt x="562232" y="1217361"/>
                </a:lnTo>
                <a:lnTo>
                  <a:pt x="576199" y="1231328"/>
                </a:lnTo>
                <a:lnTo>
                  <a:pt x="590166" y="1245295"/>
                </a:lnTo>
                <a:lnTo>
                  <a:pt x="604768" y="1258310"/>
                </a:lnTo>
                <a:lnTo>
                  <a:pt x="619687" y="1271007"/>
                </a:lnTo>
                <a:lnTo>
                  <a:pt x="634924" y="1283704"/>
                </a:lnTo>
                <a:lnTo>
                  <a:pt x="650796" y="1295449"/>
                </a:lnTo>
                <a:lnTo>
                  <a:pt x="666668" y="1306877"/>
                </a:lnTo>
                <a:lnTo>
                  <a:pt x="683174" y="1317987"/>
                </a:lnTo>
                <a:lnTo>
                  <a:pt x="699681" y="1328145"/>
                </a:lnTo>
                <a:lnTo>
                  <a:pt x="717140" y="1338303"/>
                </a:lnTo>
                <a:lnTo>
                  <a:pt x="734281" y="1347826"/>
                </a:lnTo>
                <a:lnTo>
                  <a:pt x="752058" y="1356714"/>
                </a:lnTo>
                <a:lnTo>
                  <a:pt x="770151" y="1365285"/>
                </a:lnTo>
                <a:lnTo>
                  <a:pt x="762533" y="1355127"/>
                </a:lnTo>
                <a:lnTo>
                  <a:pt x="754597" y="1344969"/>
                </a:lnTo>
                <a:lnTo>
                  <a:pt x="747296" y="1334176"/>
                </a:lnTo>
                <a:lnTo>
                  <a:pt x="739995" y="1323066"/>
                </a:lnTo>
                <a:lnTo>
                  <a:pt x="733011" y="1311956"/>
                </a:lnTo>
                <a:lnTo>
                  <a:pt x="726028" y="1300528"/>
                </a:lnTo>
                <a:lnTo>
                  <a:pt x="719362" y="1288783"/>
                </a:lnTo>
                <a:lnTo>
                  <a:pt x="712378" y="1277038"/>
                </a:lnTo>
                <a:lnTo>
                  <a:pt x="706030" y="1264976"/>
                </a:lnTo>
                <a:lnTo>
                  <a:pt x="699681" y="1252278"/>
                </a:lnTo>
                <a:lnTo>
                  <a:pt x="693650" y="1239898"/>
                </a:lnTo>
                <a:lnTo>
                  <a:pt x="687301" y="1226884"/>
                </a:lnTo>
                <a:lnTo>
                  <a:pt x="681587" y="1213551"/>
                </a:lnTo>
                <a:lnTo>
                  <a:pt x="675873" y="1200219"/>
                </a:lnTo>
                <a:lnTo>
                  <a:pt x="670159" y="1186570"/>
                </a:lnTo>
                <a:lnTo>
                  <a:pt x="665080" y="1172602"/>
                </a:lnTo>
                <a:lnTo>
                  <a:pt x="523822" y="1172602"/>
                </a:lnTo>
                <a:close/>
                <a:moveTo>
                  <a:pt x="1997481" y="1012825"/>
                </a:moveTo>
                <a:lnTo>
                  <a:pt x="2002239" y="1013143"/>
                </a:lnTo>
                <a:lnTo>
                  <a:pt x="2006679" y="1013461"/>
                </a:lnTo>
                <a:lnTo>
                  <a:pt x="2011120" y="1013779"/>
                </a:lnTo>
                <a:lnTo>
                  <a:pt x="2015561" y="1014414"/>
                </a:lnTo>
                <a:lnTo>
                  <a:pt x="2020001" y="1015685"/>
                </a:lnTo>
                <a:lnTo>
                  <a:pt x="2024442" y="1016639"/>
                </a:lnTo>
                <a:lnTo>
                  <a:pt x="2032372" y="1020135"/>
                </a:lnTo>
                <a:lnTo>
                  <a:pt x="2040619" y="1023631"/>
                </a:lnTo>
                <a:lnTo>
                  <a:pt x="2047914" y="1028080"/>
                </a:lnTo>
                <a:lnTo>
                  <a:pt x="2054892" y="1033483"/>
                </a:lnTo>
                <a:lnTo>
                  <a:pt x="2061236" y="1039204"/>
                </a:lnTo>
                <a:lnTo>
                  <a:pt x="2066946" y="1045560"/>
                </a:lnTo>
                <a:lnTo>
                  <a:pt x="2072338" y="1052552"/>
                </a:lnTo>
                <a:lnTo>
                  <a:pt x="2076778" y="1059861"/>
                </a:lnTo>
                <a:lnTo>
                  <a:pt x="2080268" y="1068125"/>
                </a:lnTo>
                <a:lnTo>
                  <a:pt x="2083757" y="1076070"/>
                </a:lnTo>
                <a:lnTo>
                  <a:pt x="2084708" y="1080519"/>
                </a:lnTo>
                <a:lnTo>
                  <a:pt x="2085977" y="1084969"/>
                </a:lnTo>
                <a:lnTo>
                  <a:pt x="2086611" y="1089418"/>
                </a:lnTo>
                <a:lnTo>
                  <a:pt x="2086929" y="1093867"/>
                </a:lnTo>
                <a:lnTo>
                  <a:pt x="2087246" y="1098635"/>
                </a:lnTo>
                <a:lnTo>
                  <a:pt x="2087563" y="1103084"/>
                </a:lnTo>
                <a:lnTo>
                  <a:pt x="2087563" y="1647816"/>
                </a:lnTo>
                <a:lnTo>
                  <a:pt x="2087563" y="1676419"/>
                </a:lnTo>
                <a:lnTo>
                  <a:pt x="2062505" y="1710425"/>
                </a:lnTo>
                <a:lnTo>
                  <a:pt x="1627954" y="2301875"/>
                </a:lnTo>
                <a:lnTo>
                  <a:pt x="1111250" y="2301875"/>
                </a:lnTo>
                <a:lnTo>
                  <a:pt x="1115373" y="2246576"/>
                </a:lnTo>
                <a:lnTo>
                  <a:pt x="1140432" y="1924313"/>
                </a:lnTo>
                <a:lnTo>
                  <a:pt x="1141383" y="1909376"/>
                </a:lnTo>
                <a:lnTo>
                  <a:pt x="1143286" y="1898252"/>
                </a:lnTo>
                <a:lnTo>
                  <a:pt x="1145824" y="1887129"/>
                </a:lnTo>
                <a:lnTo>
                  <a:pt x="1150582" y="1871874"/>
                </a:lnTo>
                <a:lnTo>
                  <a:pt x="1155657" y="1857572"/>
                </a:lnTo>
                <a:lnTo>
                  <a:pt x="1158829" y="1850263"/>
                </a:lnTo>
                <a:lnTo>
                  <a:pt x="1161683" y="1843271"/>
                </a:lnTo>
                <a:lnTo>
                  <a:pt x="1168662" y="1829923"/>
                </a:lnTo>
                <a:lnTo>
                  <a:pt x="1175640" y="1816892"/>
                </a:lnTo>
                <a:lnTo>
                  <a:pt x="1179446" y="1810218"/>
                </a:lnTo>
                <a:lnTo>
                  <a:pt x="1182935" y="1804180"/>
                </a:lnTo>
                <a:lnTo>
                  <a:pt x="1187059" y="1797824"/>
                </a:lnTo>
                <a:lnTo>
                  <a:pt x="1191499" y="1791785"/>
                </a:lnTo>
                <a:lnTo>
                  <a:pt x="1200698" y="1780026"/>
                </a:lnTo>
                <a:lnTo>
                  <a:pt x="1210531" y="1768585"/>
                </a:lnTo>
                <a:lnTo>
                  <a:pt x="1220364" y="1757461"/>
                </a:lnTo>
                <a:lnTo>
                  <a:pt x="1230514" y="1746973"/>
                </a:lnTo>
                <a:lnTo>
                  <a:pt x="1237492" y="1740299"/>
                </a:lnTo>
                <a:lnTo>
                  <a:pt x="1244153" y="1734261"/>
                </a:lnTo>
                <a:lnTo>
                  <a:pt x="1257158" y="1723137"/>
                </a:lnTo>
                <a:lnTo>
                  <a:pt x="1361196" y="1633832"/>
                </a:lnTo>
                <a:lnTo>
                  <a:pt x="1569908" y="1455221"/>
                </a:lnTo>
                <a:lnTo>
                  <a:pt x="1575934" y="1450454"/>
                </a:lnTo>
                <a:lnTo>
                  <a:pt x="1582913" y="1446004"/>
                </a:lnTo>
                <a:lnTo>
                  <a:pt x="1589891" y="1442191"/>
                </a:lnTo>
                <a:lnTo>
                  <a:pt x="1597503" y="1439013"/>
                </a:lnTo>
                <a:lnTo>
                  <a:pt x="1604799" y="1436788"/>
                </a:lnTo>
                <a:lnTo>
                  <a:pt x="1612411" y="1434881"/>
                </a:lnTo>
                <a:lnTo>
                  <a:pt x="1620341" y="1433928"/>
                </a:lnTo>
                <a:lnTo>
                  <a:pt x="1627954" y="1433610"/>
                </a:lnTo>
                <a:lnTo>
                  <a:pt x="1636201" y="1433928"/>
                </a:lnTo>
                <a:lnTo>
                  <a:pt x="1643813" y="1434881"/>
                </a:lnTo>
                <a:lnTo>
                  <a:pt x="1651426" y="1436470"/>
                </a:lnTo>
                <a:lnTo>
                  <a:pt x="1659038" y="1439013"/>
                </a:lnTo>
                <a:lnTo>
                  <a:pt x="1666651" y="1441873"/>
                </a:lnTo>
                <a:lnTo>
                  <a:pt x="1673629" y="1445687"/>
                </a:lnTo>
                <a:lnTo>
                  <a:pt x="1680607" y="1450136"/>
                </a:lnTo>
                <a:lnTo>
                  <a:pt x="1687268" y="1455221"/>
                </a:lnTo>
                <a:lnTo>
                  <a:pt x="1690757" y="1458717"/>
                </a:lnTo>
                <a:lnTo>
                  <a:pt x="1693929" y="1461895"/>
                </a:lnTo>
                <a:lnTo>
                  <a:pt x="1696784" y="1465073"/>
                </a:lnTo>
                <a:lnTo>
                  <a:pt x="1699956" y="1468569"/>
                </a:lnTo>
                <a:lnTo>
                  <a:pt x="1702494" y="1472383"/>
                </a:lnTo>
                <a:lnTo>
                  <a:pt x="1705031" y="1475879"/>
                </a:lnTo>
                <a:lnTo>
                  <a:pt x="1709472" y="1483824"/>
                </a:lnTo>
                <a:lnTo>
                  <a:pt x="1712961" y="1491770"/>
                </a:lnTo>
                <a:lnTo>
                  <a:pt x="1715498" y="1500033"/>
                </a:lnTo>
                <a:lnTo>
                  <a:pt x="1717401" y="1508296"/>
                </a:lnTo>
                <a:lnTo>
                  <a:pt x="1718670" y="1517195"/>
                </a:lnTo>
                <a:lnTo>
                  <a:pt x="1718987" y="1525776"/>
                </a:lnTo>
                <a:lnTo>
                  <a:pt x="1718353" y="1534674"/>
                </a:lnTo>
                <a:lnTo>
                  <a:pt x="1717084" y="1543255"/>
                </a:lnTo>
                <a:lnTo>
                  <a:pt x="1714547" y="1551518"/>
                </a:lnTo>
                <a:lnTo>
                  <a:pt x="1711692" y="1560099"/>
                </a:lnTo>
                <a:lnTo>
                  <a:pt x="1709789" y="1564231"/>
                </a:lnTo>
                <a:lnTo>
                  <a:pt x="1707569" y="1568362"/>
                </a:lnTo>
                <a:lnTo>
                  <a:pt x="1705348" y="1571858"/>
                </a:lnTo>
                <a:lnTo>
                  <a:pt x="1702811" y="1575990"/>
                </a:lnTo>
                <a:lnTo>
                  <a:pt x="1700273" y="1579804"/>
                </a:lnTo>
                <a:lnTo>
                  <a:pt x="1697101" y="1582982"/>
                </a:lnTo>
                <a:lnTo>
                  <a:pt x="1552779" y="1752376"/>
                </a:lnTo>
                <a:lnTo>
                  <a:pt x="1463649" y="1856937"/>
                </a:lnTo>
                <a:lnTo>
                  <a:pt x="1460794" y="1859797"/>
                </a:lnTo>
                <a:lnTo>
                  <a:pt x="1458257" y="1863611"/>
                </a:lnTo>
                <a:lnTo>
                  <a:pt x="1456354" y="1866789"/>
                </a:lnTo>
                <a:lnTo>
                  <a:pt x="1454768" y="1870603"/>
                </a:lnTo>
                <a:lnTo>
                  <a:pt x="1453499" y="1874099"/>
                </a:lnTo>
                <a:lnTo>
                  <a:pt x="1452547" y="1878230"/>
                </a:lnTo>
                <a:lnTo>
                  <a:pt x="1452230" y="1882044"/>
                </a:lnTo>
                <a:lnTo>
                  <a:pt x="1452230" y="1885858"/>
                </a:lnTo>
                <a:lnTo>
                  <a:pt x="1452230" y="1889989"/>
                </a:lnTo>
                <a:lnTo>
                  <a:pt x="1452547" y="1893803"/>
                </a:lnTo>
                <a:lnTo>
                  <a:pt x="1453499" y="1897935"/>
                </a:lnTo>
                <a:lnTo>
                  <a:pt x="1454450" y="1901748"/>
                </a:lnTo>
                <a:lnTo>
                  <a:pt x="1456671" y="1909694"/>
                </a:lnTo>
                <a:lnTo>
                  <a:pt x="1459525" y="1917003"/>
                </a:lnTo>
                <a:lnTo>
                  <a:pt x="1463014" y="1924313"/>
                </a:lnTo>
                <a:lnTo>
                  <a:pt x="1466504" y="1930987"/>
                </a:lnTo>
                <a:lnTo>
                  <a:pt x="1470310" y="1937026"/>
                </a:lnTo>
                <a:lnTo>
                  <a:pt x="1473799" y="1942111"/>
                </a:lnTo>
                <a:lnTo>
                  <a:pt x="1479191" y="1949420"/>
                </a:lnTo>
                <a:lnTo>
                  <a:pt x="1481094" y="1951963"/>
                </a:lnTo>
                <a:lnTo>
                  <a:pt x="1907399" y="1605864"/>
                </a:lnTo>
                <a:lnTo>
                  <a:pt x="1907399" y="1103084"/>
                </a:lnTo>
                <a:lnTo>
                  <a:pt x="1907399" y="1098635"/>
                </a:lnTo>
                <a:lnTo>
                  <a:pt x="1908033" y="1093867"/>
                </a:lnTo>
                <a:lnTo>
                  <a:pt x="1908350" y="1089418"/>
                </a:lnTo>
                <a:lnTo>
                  <a:pt x="1909302" y="1084969"/>
                </a:lnTo>
                <a:lnTo>
                  <a:pt x="1910253" y="1080519"/>
                </a:lnTo>
                <a:lnTo>
                  <a:pt x="1911522" y="1076070"/>
                </a:lnTo>
                <a:lnTo>
                  <a:pt x="1914694" y="1068125"/>
                </a:lnTo>
                <a:lnTo>
                  <a:pt x="1918183" y="1059861"/>
                </a:lnTo>
                <a:lnTo>
                  <a:pt x="1922624" y="1052552"/>
                </a:lnTo>
                <a:lnTo>
                  <a:pt x="1927699" y="1045560"/>
                </a:lnTo>
                <a:lnTo>
                  <a:pt x="1933726" y="1039204"/>
                </a:lnTo>
                <a:lnTo>
                  <a:pt x="1940069" y="1033483"/>
                </a:lnTo>
                <a:lnTo>
                  <a:pt x="1947048" y="1028080"/>
                </a:lnTo>
                <a:lnTo>
                  <a:pt x="1954343" y="1023631"/>
                </a:lnTo>
                <a:lnTo>
                  <a:pt x="1962590" y="1020135"/>
                </a:lnTo>
                <a:lnTo>
                  <a:pt x="1970520" y="1016639"/>
                </a:lnTo>
                <a:lnTo>
                  <a:pt x="1974960" y="1015685"/>
                </a:lnTo>
                <a:lnTo>
                  <a:pt x="1979401" y="1014414"/>
                </a:lnTo>
                <a:lnTo>
                  <a:pt x="1983842" y="1013779"/>
                </a:lnTo>
                <a:lnTo>
                  <a:pt x="1988282" y="1013461"/>
                </a:lnTo>
                <a:lnTo>
                  <a:pt x="1992723" y="1013143"/>
                </a:lnTo>
                <a:lnTo>
                  <a:pt x="1997481" y="1012825"/>
                </a:lnTo>
                <a:close/>
                <a:moveTo>
                  <a:pt x="90082" y="1012825"/>
                </a:moveTo>
                <a:lnTo>
                  <a:pt x="94523" y="1013143"/>
                </a:lnTo>
                <a:lnTo>
                  <a:pt x="99281" y="1013461"/>
                </a:lnTo>
                <a:lnTo>
                  <a:pt x="103721" y="1013779"/>
                </a:lnTo>
                <a:lnTo>
                  <a:pt x="108162" y="1014414"/>
                </a:lnTo>
                <a:lnTo>
                  <a:pt x="112603" y="1015685"/>
                </a:lnTo>
                <a:lnTo>
                  <a:pt x="117043" y="1016639"/>
                </a:lnTo>
                <a:lnTo>
                  <a:pt x="125290" y="1020135"/>
                </a:lnTo>
                <a:lnTo>
                  <a:pt x="133220" y="1023631"/>
                </a:lnTo>
                <a:lnTo>
                  <a:pt x="140515" y="1028080"/>
                </a:lnTo>
                <a:lnTo>
                  <a:pt x="147494" y="1033483"/>
                </a:lnTo>
                <a:lnTo>
                  <a:pt x="153838" y="1039204"/>
                </a:lnTo>
                <a:lnTo>
                  <a:pt x="159864" y="1045560"/>
                </a:lnTo>
                <a:lnTo>
                  <a:pt x="164939" y="1052552"/>
                </a:lnTo>
                <a:lnTo>
                  <a:pt x="169380" y="1059861"/>
                </a:lnTo>
                <a:lnTo>
                  <a:pt x="173186" y="1068125"/>
                </a:lnTo>
                <a:lnTo>
                  <a:pt x="176358" y="1076070"/>
                </a:lnTo>
                <a:lnTo>
                  <a:pt x="177310" y="1080519"/>
                </a:lnTo>
                <a:lnTo>
                  <a:pt x="178578" y="1084969"/>
                </a:lnTo>
                <a:lnTo>
                  <a:pt x="179213" y="1089418"/>
                </a:lnTo>
                <a:lnTo>
                  <a:pt x="179530" y="1093867"/>
                </a:lnTo>
                <a:lnTo>
                  <a:pt x="180164" y="1098635"/>
                </a:lnTo>
                <a:lnTo>
                  <a:pt x="180482" y="1103084"/>
                </a:lnTo>
                <a:lnTo>
                  <a:pt x="180482" y="1605864"/>
                </a:lnTo>
                <a:lnTo>
                  <a:pt x="606151" y="1951963"/>
                </a:lnTo>
                <a:lnTo>
                  <a:pt x="608372" y="1949420"/>
                </a:lnTo>
                <a:lnTo>
                  <a:pt x="614081" y="1942111"/>
                </a:lnTo>
                <a:lnTo>
                  <a:pt x="617253" y="1937026"/>
                </a:lnTo>
                <a:lnTo>
                  <a:pt x="621059" y="1930987"/>
                </a:lnTo>
                <a:lnTo>
                  <a:pt x="624548" y="1924313"/>
                </a:lnTo>
                <a:lnTo>
                  <a:pt x="628038" y="1917003"/>
                </a:lnTo>
                <a:lnTo>
                  <a:pt x="630892" y="1909694"/>
                </a:lnTo>
                <a:lnTo>
                  <a:pt x="633113" y="1901748"/>
                </a:lnTo>
                <a:lnTo>
                  <a:pt x="634064" y="1897935"/>
                </a:lnTo>
                <a:lnTo>
                  <a:pt x="635016" y="1893803"/>
                </a:lnTo>
                <a:lnTo>
                  <a:pt x="635333" y="1889989"/>
                </a:lnTo>
                <a:lnTo>
                  <a:pt x="635333" y="1885858"/>
                </a:lnTo>
                <a:lnTo>
                  <a:pt x="635333" y="1882044"/>
                </a:lnTo>
                <a:lnTo>
                  <a:pt x="635016" y="1878230"/>
                </a:lnTo>
                <a:lnTo>
                  <a:pt x="634064" y="1874099"/>
                </a:lnTo>
                <a:lnTo>
                  <a:pt x="632795" y="1870603"/>
                </a:lnTo>
                <a:lnTo>
                  <a:pt x="631210" y="1866789"/>
                </a:lnTo>
                <a:lnTo>
                  <a:pt x="629306" y="1863611"/>
                </a:lnTo>
                <a:lnTo>
                  <a:pt x="626769" y="1859797"/>
                </a:lnTo>
                <a:lnTo>
                  <a:pt x="623914" y="1856937"/>
                </a:lnTo>
                <a:lnTo>
                  <a:pt x="534784" y="1752376"/>
                </a:lnTo>
                <a:lnTo>
                  <a:pt x="390462" y="1582982"/>
                </a:lnTo>
                <a:lnTo>
                  <a:pt x="387290" y="1579804"/>
                </a:lnTo>
                <a:lnTo>
                  <a:pt x="384752" y="1575990"/>
                </a:lnTo>
                <a:lnTo>
                  <a:pt x="382215" y="1571858"/>
                </a:lnTo>
                <a:lnTo>
                  <a:pt x="379994" y="1568362"/>
                </a:lnTo>
                <a:lnTo>
                  <a:pt x="377774" y="1564231"/>
                </a:lnTo>
                <a:lnTo>
                  <a:pt x="375871" y="1560099"/>
                </a:lnTo>
                <a:lnTo>
                  <a:pt x="373016" y="1551518"/>
                </a:lnTo>
                <a:lnTo>
                  <a:pt x="370479" y="1543255"/>
                </a:lnTo>
                <a:lnTo>
                  <a:pt x="369210" y="1534674"/>
                </a:lnTo>
                <a:lnTo>
                  <a:pt x="368576" y="1525776"/>
                </a:lnTo>
                <a:lnTo>
                  <a:pt x="368893" y="1517195"/>
                </a:lnTo>
                <a:lnTo>
                  <a:pt x="370162" y="1508296"/>
                </a:lnTo>
                <a:lnTo>
                  <a:pt x="372065" y="1500033"/>
                </a:lnTo>
                <a:lnTo>
                  <a:pt x="374602" y="1491770"/>
                </a:lnTo>
                <a:lnTo>
                  <a:pt x="378091" y="1483824"/>
                </a:lnTo>
                <a:lnTo>
                  <a:pt x="382532" y="1475879"/>
                </a:lnTo>
                <a:lnTo>
                  <a:pt x="384752" y="1472383"/>
                </a:lnTo>
                <a:lnTo>
                  <a:pt x="387924" y="1468569"/>
                </a:lnTo>
                <a:lnTo>
                  <a:pt x="390462" y="1465073"/>
                </a:lnTo>
                <a:lnTo>
                  <a:pt x="393634" y="1461895"/>
                </a:lnTo>
                <a:lnTo>
                  <a:pt x="397123" y="1458717"/>
                </a:lnTo>
                <a:lnTo>
                  <a:pt x="400295" y="1455221"/>
                </a:lnTo>
                <a:lnTo>
                  <a:pt x="406956" y="1450136"/>
                </a:lnTo>
                <a:lnTo>
                  <a:pt x="413934" y="1445687"/>
                </a:lnTo>
                <a:lnTo>
                  <a:pt x="420912" y="1441873"/>
                </a:lnTo>
                <a:lnTo>
                  <a:pt x="428207" y="1439013"/>
                </a:lnTo>
                <a:lnTo>
                  <a:pt x="436137" y="1436470"/>
                </a:lnTo>
                <a:lnTo>
                  <a:pt x="443750" y="1434881"/>
                </a:lnTo>
                <a:lnTo>
                  <a:pt x="451362" y="1433928"/>
                </a:lnTo>
                <a:lnTo>
                  <a:pt x="459609" y="1433610"/>
                </a:lnTo>
                <a:lnTo>
                  <a:pt x="467222" y="1433928"/>
                </a:lnTo>
                <a:lnTo>
                  <a:pt x="475152" y="1434881"/>
                </a:lnTo>
                <a:lnTo>
                  <a:pt x="482764" y="1436788"/>
                </a:lnTo>
                <a:lnTo>
                  <a:pt x="490060" y="1439013"/>
                </a:lnTo>
                <a:lnTo>
                  <a:pt x="497672" y="1442191"/>
                </a:lnTo>
                <a:lnTo>
                  <a:pt x="504650" y="1446004"/>
                </a:lnTo>
                <a:lnTo>
                  <a:pt x="511629" y="1450454"/>
                </a:lnTo>
                <a:lnTo>
                  <a:pt x="517655" y="1455221"/>
                </a:lnTo>
                <a:lnTo>
                  <a:pt x="726367" y="1633832"/>
                </a:lnTo>
                <a:lnTo>
                  <a:pt x="830405" y="1723137"/>
                </a:lnTo>
                <a:lnTo>
                  <a:pt x="843410" y="1734261"/>
                </a:lnTo>
                <a:lnTo>
                  <a:pt x="850071" y="1740299"/>
                </a:lnTo>
                <a:lnTo>
                  <a:pt x="857366" y="1746973"/>
                </a:lnTo>
                <a:lnTo>
                  <a:pt x="867517" y="1757461"/>
                </a:lnTo>
                <a:lnTo>
                  <a:pt x="877350" y="1768585"/>
                </a:lnTo>
                <a:lnTo>
                  <a:pt x="886865" y="1780026"/>
                </a:lnTo>
                <a:lnTo>
                  <a:pt x="896064" y="1791785"/>
                </a:lnTo>
                <a:lnTo>
                  <a:pt x="900504" y="1797824"/>
                </a:lnTo>
                <a:lnTo>
                  <a:pt x="904628" y="1804180"/>
                </a:lnTo>
                <a:lnTo>
                  <a:pt x="908117" y="1810218"/>
                </a:lnTo>
                <a:lnTo>
                  <a:pt x="911923" y="1816892"/>
                </a:lnTo>
                <a:lnTo>
                  <a:pt x="918902" y="1829923"/>
                </a:lnTo>
                <a:lnTo>
                  <a:pt x="925880" y="1843271"/>
                </a:lnTo>
                <a:lnTo>
                  <a:pt x="929369" y="1850263"/>
                </a:lnTo>
                <a:lnTo>
                  <a:pt x="931906" y="1857572"/>
                </a:lnTo>
                <a:lnTo>
                  <a:pt x="936981" y="1871874"/>
                </a:lnTo>
                <a:lnTo>
                  <a:pt x="941739" y="1887129"/>
                </a:lnTo>
                <a:lnTo>
                  <a:pt x="944277" y="1898252"/>
                </a:lnTo>
                <a:lnTo>
                  <a:pt x="946180" y="1909376"/>
                </a:lnTo>
                <a:lnTo>
                  <a:pt x="946814" y="1924313"/>
                </a:lnTo>
                <a:lnTo>
                  <a:pt x="972190" y="2246576"/>
                </a:lnTo>
                <a:lnTo>
                  <a:pt x="976313" y="2301875"/>
                </a:lnTo>
                <a:lnTo>
                  <a:pt x="459609" y="2301875"/>
                </a:lnTo>
                <a:lnTo>
                  <a:pt x="25058" y="1710425"/>
                </a:lnTo>
                <a:lnTo>
                  <a:pt x="0" y="1676419"/>
                </a:lnTo>
                <a:lnTo>
                  <a:pt x="0" y="1647816"/>
                </a:lnTo>
                <a:lnTo>
                  <a:pt x="0" y="1103084"/>
                </a:lnTo>
                <a:lnTo>
                  <a:pt x="317" y="1098635"/>
                </a:lnTo>
                <a:lnTo>
                  <a:pt x="634" y="1093867"/>
                </a:lnTo>
                <a:lnTo>
                  <a:pt x="952" y="1089418"/>
                </a:lnTo>
                <a:lnTo>
                  <a:pt x="1903" y="1084969"/>
                </a:lnTo>
                <a:lnTo>
                  <a:pt x="2855" y="1080519"/>
                </a:lnTo>
                <a:lnTo>
                  <a:pt x="3806" y="1076070"/>
                </a:lnTo>
                <a:lnTo>
                  <a:pt x="7295" y="1068125"/>
                </a:lnTo>
                <a:lnTo>
                  <a:pt x="11102" y="1059861"/>
                </a:lnTo>
                <a:lnTo>
                  <a:pt x="15225" y="1052552"/>
                </a:lnTo>
                <a:lnTo>
                  <a:pt x="20617" y="1045560"/>
                </a:lnTo>
                <a:lnTo>
                  <a:pt x="26327" y="1039204"/>
                </a:lnTo>
                <a:lnTo>
                  <a:pt x="32671" y="1033483"/>
                </a:lnTo>
                <a:lnTo>
                  <a:pt x="39649" y="1028080"/>
                </a:lnTo>
                <a:lnTo>
                  <a:pt x="46944" y="1023631"/>
                </a:lnTo>
                <a:lnTo>
                  <a:pt x="55191" y="1020135"/>
                </a:lnTo>
                <a:lnTo>
                  <a:pt x="63121" y="1016639"/>
                </a:lnTo>
                <a:lnTo>
                  <a:pt x="67562" y="1015685"/>
                </a:lnTo>
                <a:lnTo>
                  <a:pt x="72002" y="1014414"/>
                </a:lnTo>
                <a:lnTo>
                  <a:pt x="76443" y="1013779"/>
                </a:lnTo>
                <a:lnTo>
                  <a:pt x="80884" y="1013461"/>
                </a:lnTo>
                <a:lnTo>
                  <a:pt x="85324" y="1013143"/>
                </a:lnTo>
                <a:lnTo>
                  <a:pt x="90082" y="1012825"/>
                </a:lnTo>
                <a:close/>
                <a:moveTo>
                  <a:pt x="1479299" y="812949"/>
                </a:moveTo>
                <a:lnTo>
                  <a:pt x="1478664" y="831995"/>
                </a:lnTo>
                <a:lnTo>
                  <a:pt x="1477712" y="850724"/>
                </a:lnTo>
                <a:lnTo>
                  <a:pt x="1476125" y="870087"/>
                </a:lnTo>
                <a:lnTo>
                  <a:pt x="1474538" y="888816"/>
                </a:lnTo>
                <a:lnTo>
                  <a:pt x="1472951" y="907227"/>
                </a:lnTo>
                <a:lnTo>
                  <a:pt x="1470729" y="925638"/>
                </a:lnTo>
                <a:lnTo>
                  <a:pt x="1467872" y="943732"/>
                </a:lnTo>
                <a:lnTo>
                  <a:pt x="1465332" y="961826"/>
                </a:lnTo>
                <a:lnTo>
                  <a:pt x="1462475" y="979919"/>
                </a:lnTo>
                <a:lnTo>
                  <a:pt x="1459618" y="997696"/>
                </a:lnTo>
                <a:lnTo>
                  <a:pt x="1456127" y="1014838"/>
                </a:lnTo>
                <a:lnTo>
                  <a:pt x="1452635" y="1032296"/>
                </a:lnTo>
                <a:lnTo>
                  <a:pt x="1448508" y="1049120"/>
                </a:lnTo>
                <a:lnTo>
                  <a:pt x="1444382" y="1065627"/>
                </a:lnTo>
                <a:lnTo>
                  <a:pt x="1440255" y="1082769"/>
                </a:lnTo>
                <a:lnTo>
                  <a:pt x="1435494" y="1098958"/>
                </a:lnTo>
                <a:lnTo>
                  <a:pt x="1602781" y="1098958"/>
                </a:lnTo>
                <a:lnTo>
                  <a:pt x="1611987" y="1082769"/>
                </a:lnTo>
                <a:lnTo>
                  <a:pt x="1620875" y="1066579"/>
                </a:lnTo>
                <a:lnTo>
                  <a:pt x="1629446" y="1050073"/>
                </a:lnTo>
                <a:lnTo>
                  <a:pt x="1637064" y="1032931"/>
                </a:lnTo>
                <a:lnTo>
                  <a:pt x="1644683" y="1016107"/>
                </a:lnTo>
                <a:lnTo>
                  <a:pt x="1651349" y="998331"/>
                </a:lnTo>
                <a:lnTo>
                  <a:pt x="1657698" y="980872"/>
                </a:lnTo>
                <a:lnTo>
                  <a:pt x="1663729" y="962778"/>
                </a:lnTo>
                <a:lnTo>
                  <a:pt x="1668808" y="945002"/>
                </a:lnTo>
                <a:lnTo>
                  <a:pt x="1674204" y="926273"/>
                </a:lnTo>
                <a:lnTo>
                  <a:pt x="1678013" y="907862"/>
                </a:lnTo>
                <a:lnTo>
                  <a:pt x="1682140" y="889133"/>
                </a:lnTo>
                <a:lnTo>
                  <a:pt x="1685632" y="870405"/>
                </a:lnTo>
                <a:lnTo>
                  <a:pt x="1688171" y="851359"/>
                </a:lnTo>
                <a:lnTo>
                  <a:pt x="1690393" y="831995"/>
                </a:lnTo>
                <a:lnTo>
                  <a:pt x="1691980" y="812949"/>
                </a:lnTo>
                <a:lnTo>
                  <a:pt x="1479299" y="812949"/>
                </a:lnTo>
                <a:close/>
                <a:moveTo>
                  <a:pt x="1074888" y="812949"/>
                </a:moveTo>
                <a:lnTo>
                  <a:pt x="1074888" y="1098958"/>
                </a:lnTo>
                <a:lnTo>
                  <a:pt x="1357087" y="1098958"/>
                </a:lnTo>
                <a:lnTo>
                  <a:pt x="1362166" y="1082769"/>
                </a:lnTo>
                <a:lnTo>
                  <a:pt x="1366928" y="1066262"/>
                </a:lnTo>
                <a:lnTo>
                  <a:pt x="1371372" y="1049438"/>
                </a:lnTo>
                <a:lnTo>
                  <a:pt x="1375498" y="1032296"/>
                </a:lnTo>
                <a:lnTo>
                  <a:pt x="1379625" y="1015155"/>
                </a:lnTo>
                <a:lnTo>
                  <a:pt x="1383117" y="997696"/>
                </a:lnTo>
                <a:lnTo>
                  <a:pt x="1386926" y="980237"/>
                </a:lnTo>
                <a:lnTo>
                  <a:pt x="1390100" y="962143"/>
                </a:lnTo>
                <a:lnTo>
                  <a:pt x="1393275" y="944049"/>
                </a:lnTo>
                <a:lnTo>
                  <a:pt x="1395814" y="925638"/>
                </a:lnTo>
                <a:lnTo>
                  <a:pt x="1398036" y="907227"/>
                </a:lnTo>
                <a:lnTo>
                  <a:pt x="1400258" y="888816"/>
                </a:lnTo>
                <a:lnTo>
                  <a:pt x="1402163" y="870087"/>
                </a:lnTo>
                <a:lnTo>
                  <a:pt x="1403433" y="851359"/>
                </a:lnTo>
                <a:lnTo>
                  <a:pt x="1404702" y="831995"/>
                </a:lnTo>
                <a:lnTo>
                  <a:pt x="1405655" y="812949"/>
                </a:lnTo>
                <a:lnTo>
                  <a:pt x="1074888" y="812949"/>
                </a:lnTo>
                <a:close/>
                <a:moveTo>
                  <a:pt x="671112" y="812949"/>
                </a:moveTo>
                <a:lnTo>
                  <a:pt x="671747" y="831995"/>
                </a:lnTo>
                <a:lnTo>
                  <a:pt x="673016" y="851359"/>
                </a:lnTo>
                <a:lnTo>
                  <a:pt x="674604" y="870087"/>
                </a:lnTo>
                <a:lnTo>
                  <a:pt x="676191" y="888816"/>
                </a:lnTo>
                <a:lnTo>
                  <a:pt x="678413" y="907227"/>
                </a:lnTo>
                <a:lnTo>
                  <a:pt x="680952" y="925638"/>
                </a:lnTo>
                <a:lnTo>
                  <a:pt x="683492" y="944049"/>
                </a:lnTo>
                <a:lnTo>
                  <a:pt x="686666" y="962143"/>
                </a:lnTo>
                <a:lnTo>
                  <a:pt x="689523" y="980237"/>
                </a:lnTo>
                <a:lnTo>
                  <a:pt x="693015" y="997696"/>
                </a:lnTo>
                <a:lnTo>
                  <a:pt x="696824" y="1015155"/>
                </a:lnTo>
                <a:lnTo>
                  <a:pt x="700951" y="1032296"/>
                </a:lnTo>
                <a:lnTo>
                  <a:pt x="705395" y="1049438"/>
                </a:lnTo>
                <a:lnTo>
                  <a:pt x="709839" y="1066262"/>
                </a:lnTo>
                <a:lnTo>
                  <a:pt x="714600" y="1082769"/>
                </a:lnTo>
                <a:lnTo>
                  <a:pt x="719362" y="1098958"/>
                </a:lnTo>
                <a:lnTo>
                  <a:pt x="1001243" y="1098958"/>
                </a:lnTo>
                <a:lnTo>
                  <a:pt x="1001243" y="812949"/>
                </a:lnTo>
                <a:lnTo>
                  <a:pt x="671112" y="812949"/>
                </a:lnTo>
                <a:close/>
                <a:moveTo>
                  <a:pt x="384469" y="812949"/>
                </a:moveTo>
                <a:lnTo>
                  <a:pt x="386056" y="831995"/>
                </a:lnTo>
                <a:lnTo>
                  <a:pt x="388278" y="851359"/>
                </a:lnTo>
                <a:lnTo>
                  <a:pt x="390817" y="870405"/>
                </a:lnTo>
                <a:lnTo>
                  <a:pt x="394309" y="889133"/>
                </a:lnTo>
                <a:lnTo>
                  <a:pt x="398118" y="907862"/>
                </a:lnTo>
                <a:lnTo>
                  <a:pt x="402562" y="926273"/>
                </a:lnTo>
                <a:lnTo>
                  <a:pt x="407324" y="945002"/>
                </a:lnTo>
                <a:lnTo>
                  <a:pt x="412720" y="962778"/>
                </a:lnTo>
                <a:lnTo>
                  <a:pt x="418434" y="980872"/>
                </a:lnTo>
                <a:lnTo>
                  <a:pt x="425100" y="998331"/>
                </a:lnTo>
                <a:lnTo>
                  <a:pt x="431766" y="1016107"/>
                </a:lnTo>
                <a:lnTo>
                  <a:pt x="439067" y="1032931"/>
                </a:lnTo>
                <a:lnTo>
                  <a:pt x="447321" y="1050073"/>
                </a:lnTo>
                <a:lnTo>
                  <a:pt x="455256" y="1066579"/>
                </a:lnTo>
                <a:lnTo>
                  <a:pt x="464145" y="1082769"/>
                </a:lnTo>
                <a:lnTo>
                  <a:pt x="473350" y="1098958"/>
                </a:lnTo>
                <a:lnTo>
                  <a:pt x="640956" y="1098958"/>
                </a:lnTo>
                <a:lnTo>
                  <a:pt x="635877" y="1082769"/>
                </a:lnTo>
                <a:lnTo>
                  <a:pt x="632067" y="1065627"/>
                </a:lnTo>
                <a:lnTo>
                  <a:pt x="627941" y="1049120"/>
                </a:lnTo>
                <a:lnTo>
                  <a:pt x="623814" y="1032296"/>
                </a:lnTo>
                <a:lnTo>
                  <a:pt x="620005" y="1014838"/>
                </a:lnTo>
                <a:lnTo>
                  <a:pt x="616830" y="997696"/>
                </a:lnTo>
                <a:lnTo>
                  <a:pt x="613974" y="979919"/>
                </a:lnTo>
                <a:lnTo>
                  <a:pt x="610799" y="961826"/>
                </a:lnTo>
                <a:lnTo>
                  <a:pt x="608260" y="943732"/>
                </a:lnTo>
                <a:lnTo>
                  <a:pt x="605720" y="925638"/>
                </a:lnTo>
                <a:lnTo>
                  <a:pt x="603816" y="907227"/>
                </a:lnTo>
                <a:lnTo>
                  <a:pt x="602229" y="888816"/>
                </a:lnTo>
                <a:lnTo>
                  <a:pt x="600324" y="870087"/>
                </a:lnTo>
                <a:lnTo>
                  <a:pt x="599054" y="850724"/>
                </a:lnTo>
                <a:lnTo>
                  <a:pt x="598102" y="831995"/>
                </a:lnTo>
                <a:lnTo>
                  <a:pt x="596832" y="812949"/>
                </a:lnTo>
                <a:lnTo>
                  <a:pt x="384469" y="812949"/>
                </a:lnTo>
                <a:close/>
                <a:moveTo>
                  <a:pt x="1438033" y="443773"/>
                </a:moveTo>
                <a:lnTo>
                  <a:pt x="1442477" y="460280"/>
                </a:lnTo>
                <a:lnTo>
                  <a:pt x="1446921" y="477738"/>
                </a:lnTo>
                <a:lnTo>
                  <a:pt x="1451048" y="495197"/>
                </a:lnTo>
                <a:lnTo>
                  <a:pt x="1454857" y="512656"/>
                </a:lnTo>
                <a:lnTo>
                  <a:pt x="1458349" y="530433"/>
                </a:lnTo>
                <a:lnTo>
                  <a:pt x="1461840" y="548526"/>
                </a:lnTo>
                <a:lnTo>
                  <a:pt x="1464698" y="566620"/>
                </a:lnTo>
                <a:lnTo>
                  <a:pt x="1467554" y="585031"/>
                </a:lnTo>
                <a:lnTo>
                  <a:pt x="1469776" y="603760"/>
                </a:lnTo>
                <a:lnTo>
                  <a:pt x="1471998" y="622488"/>
                </a:lnTo>
                <a:lnTo>
                  <a:pt x="1474220" y="641535"/>
                </a:lnTo>
                <a:lnTo>
                  <a:pt x="1475808" y="660581"/>
                </a:lnTo>
                <a:lnTo>
                  <a:pt x="1477077" y="680262"/>
                </a:lnTo>
                <a:lnTo>
                  <a:pt x="1478347" y="699308"/>
                </a:lnTo>
                <a:lnTo>
                  <a:pt x="1479299" y="719306"/>
                </a:lnTo>
                <a:lnTo>
                  <a:pt x="1479934" y="738987"/>
                </a:lnTo>
                <a:lnTo>
                  <a:pt x="1692933" y="738987"/>
                </a:lnTo>
                <a:lnTo>
                  <a:pt x="1691663" y="718988"/>
                </a:lnTo>
                <a:lnTo>
                  <a:pt x="1690076" y="699308"/>
                </a:lnTo>
                <a:lnTo>
                  <a:pt x="1687854" y="679309"/>
                </a:lnTo>
                <a:lnTo>
                  <a:pt x="1684679" y="659946"/>
                </a:lnTo>
                <a:lnTo>
                  <a:pt x="1681505" y="640582"/>
                </a:lnTo>
                <a:lnTo>
                  <a:pt x="1677378" y="621536"/>
                </a:lnTo>
                <a:lnTo>
                  <a:pt x="1672934" y="602808"/>
                </a:lnTo>
                <a:lnTo>
                  <a:pt x="1667855" y="584396"/>
                </a:lnTo>
                <a:lnTo>
                  <a:pt x="1662142" y="565350"/>
                </a:lnTo>
                <a:lnTo>
                  <a:pt x="1656110" y="547574"/>
                </a:lnTo>
                <a:lnTo>
                  <a:pt x="1649444" y="529480"/>
                </a:lnTo>
                <a:lnTo>
                  <a:pt x="1642461" y="511704"/>
                </a:lnTo>
                <a:lnTo>
                  <a:pt x="1634525" y="494245"/>
                </a:lnTo>
                <a:lnTo>
                  <a:pt x="1626589" y="477104"/>
                </a:lnTo>
                <a:lnTo>
                  <a:pt x="1617701" y="460280"/>
                </a:lnTo>
                <a:lnTo>
                  <a:pt x="1608495" y="443773"/>
                </a:lnTo>
                <a:lnTo>
                  <a:pt x="1438033" y="443773"/>
                </a:lnTo>
                <a:close/>
                <a:moveTo>
                  <a:pt x="1074888" y="443773"/>
                </a:moveTo>
                <a:lnTo>
                  <a:pt x="1074888" y="738987"/>
                </a:lnTo>
                <a:lnTo>
                  <a:pt x="1405972" y="738987"/>
                </a:lnTo>
                <a:lnTo>
                  <a:pt x="1405337" y="719306"/>
                </a:lnTo>
                <a:lnTo>
                  <a:pt x="1404702" y="699625"/>
                </a:lnTo>
                <a:lnTo>
                  <a:pt x="1403115" y="680262"/>
                </a:lnTo>
                <a:lnTo>
                  <a:pt x="1401528" y="660581"/>
                </a:lnTo>
                <a:lnTo>
                  <a:pt x="1399941" y="641535"/>
                </a:lnTo>
                <a:lnTo>
                  <a:pt x="1397719" y="622171"/>
                </a:lnTo>
                <a:lnTo>
                  <a:pt x="1394862" y="603442"/>
                </a:lnTo>
                <a:lnTo>
                  <a:pt x="1392322" y="585031"/>
                </a:lnTo>
                <a:lnTo>
                  <a:pt x="1389466" y="566620"/>
                </a:lnTo>
                <a:lnTo>
                  <a:pt x="1385656" y="548209"/>
                </a:lnTo>
                <a:lnTo>
                  <a:pt x="1382482" y="530115"/>
                </a:lnTo>
                <a:lnTo>
                  <a:pt x="1378355" y="512339"/>
                </a:lnTo>
                <a:lnTo>
                  <a:pt x="1374229" y="494562"/>
                </a:lnTo>
                <a:lnTo>
                  <a:pt x="1369467" y="477421"/>
                </a:lnTo>
                <a:lnTo>
                  <a:pt x="1365023" y="460280"/>
                </a:lnTo>
                <a:lnTo>
                  <a:pt x="1359944" y="443773"/>
                </a:lnTo>
                <a:lnTo>
                  <a:pt x="1074888" y="443773"/>
                </a:lnTo>
                <a:close/>
                <a:moveTo>
                  <a:pt x="716505" y="443773"/>
                </a:moveTo>
                <a:lnTo>
                  <a:pt x="711426" y="460280"/>
                </a:lnTo>
                <a:lnTo>
                  <a:pt x="706664" y="477421"/>
                </a:lnTo>
                <a:lnTo>
                  <a:pt x="702220" y="494562"/>
                </a:lnTo>
                <a:lnTo>
                  <a:pt x="698094" y="512339"/>
                </a:lnTo>
                <a:lnTo>
                  <a:pt x="694284" y="530115"/>
                </a:lnTo>
                <a:lnTo>
                  <a:pt x="690475" y="548209"/>
                </a:lnTo>
                <a:lnTo>
                  <a:pt x="687301" y="566620"/>
                </a:lnTo>
                <a:lnTo>
                  <a:pt x="683809" y="585031"/>
                </a:lnTo>
                <a:lnTo>
                  <a:pt x="681270" y="603442"/>
                </a:lnTo>
                <a:lnTo>
                  <a:pt x="678730" y="622171"/>
                </a:lnTo>
                <a:lnTo>
                  <a:pt x="676508" y="641535"/>
                </a:lnTo>
                <a:lnTo>
                  <a:pt x="674604" y="660581"/>
                </a:lnTo>
                <a:lnTo>
                  <a:pt x="673334" y="680262"/>
                </a:lnTo>
                <a:lnTo>
                  <a:pt x="672064" y="699625"/>
                </a:lnTo>
                <a:lnTo>
                  <a:pt x="671112" y="719306"/>
                </a:lnTo>
                <a:lnTo>
                  <a:pt x="670159" y="738987"/>
                </a:lnTo>
                <a:lnTo>
                  <a:pt x="1001243" y="738987"/>
                </a:lnTo>
                <a:lnTo>
                  <a:pt x="1001243" y="443773"/>
                </a:lnTo>
                <a:lnTo>
                  <a:pt x="716505" y="443773"/>
                </a:lnTo>
                <a:close/>
                <a:moveTo>
                  <a:pt x="467954" y="443773"/>
                </a:moveTo>
                <a:lnTo>
                  <a:pt x="458748" y="460280"/>
                </a:lnTo>
                <a:lnTo>
                  <a:pt x="450178" y="477104"/>
                </a:lnTo>
                <a:lnTo>
                  <a:pt x="442242" y="494245"/>
                </a:lnTo>
                <a:lnTo>
                  <a:pt x="434306" y="511704"/>
                </a:lnTo>
                <a:lnTo>
                  <a:pt x="427005" y="529480"/>
                </a:lnTo>
                <a:lnTo>
                  <a:pt x="420339" y="547574"/>
                </a:lnTo>
                <a:lnTo>
                  <a:pt x="413990" y="565350"/>
                </a:lnTo>
                <a:lnTo>
                  <a:pt x="408594" y="584396"/>
                </a:lnTo>
                <a:lnTo>
                  <a:pt x="403515" y="602808"/>
                </a:lnTo>
                <a:lnTo>
                  <a:pt x="399071" y="621536"/>
                </a:lnTo>
                <a:lnTo>
                  <a:pt x="394944" y="640582"/>
                </a:lnTo>
                <a:lnTo>
                  <a:pt x="391452" y="659946"/>
                </a:lnTo>
                <a:lnTo>
                  <a:pt x="388595" y="679309"/>
                </a:lnTo>
                <a:lnTo>
                  <a:pt x="386373" y="699308"/>
                </a:lnTo>
                <a:lnTo>
                  <a:pt x="384469" y="718988"/>
                </a:lnTo>
                <a:lnTo>
                  <a:pt x="383516" y="738987"/>
                </a:lnTo>
                <a:lnTo>
                  <a:pt x="596515" y="738987"/>
                </a:lnTo>
                <a:lnTo>
                  <a:pt x="597150" y="719306"/>
                </a:lnTo>
                <a:lnTo>
                  <a:pt x="598102" y="699308"/>
                </a:lnTo>
                <a:lnTo>
                  <a:pt x="599054" y="680262"/>
                </a:lnTo>
                <a:lnTo>
                  <a:pt x="600641" y="660581"/>
                </a:lnTo>
                <a:lnTo>
                  <a:pt x="602229" y="641535"/>
                </a:lnTo>
                <a:lnTo>
                  <a:pt x="604451" y="622488"/>
                </a:lnTo>
                <a:lnTo>
                  <a:pt x="606673" y="603760"/>
                </a:lnTo>
                <a:lnTo>
                  <a:pt x="608577" y="585031"/>
                </a:lnTo>
                <a:lnTo>
                  <a:pt x="611752" y="566620"/>
                </a:lnTo>
                <a:lnTo>
                  <a:pt x="614608" y="548526"/>
                </a:lnTo>
                <a:lnTo>
                  <a:pt x="618100" y="530433"/>
                </a:lnTo>
                <a:lnTo>
                  <a:pt x="621592" y="512656"/>
                </a:lnTo>
                <a:lnTo>
                  <a:pt x="625401" y="495197"/>
                </a:lnTo>
                <a:lnTo>
                  <a:pt x="629528" y="477738"/>
                </a:lnTo>
                <a:lnTo>
                  <a:pt x="633654" y="460280"/>
                </a:lnTo>
                <a:lnTo>
                  <a:pt x="638099" y="443773"/>
                </a:lnTo>
                <a:lnTo>
                  <a:pt x="467954" y="443773"/>
                </a:lnTo>
                <a:close/>
                <a:moveTo>
                  <a:pt x="1306615" y="168557"/>
                </a:moveTo>
                <a:lnTo>
                  <a:pt x="1314234" y="178715"/>
                </a:lnTo>
                <a:lnTo>
                  <a:pt x="1322487" y="189826"/>
                </a:lnTo>
                <a:lnTo>
                  <a:pt x="1329788" y="200936"/>
                </a:lnTo>
                <a:lnTo>
                  <a:pt x="1337406" y="212046"/>
                </a:lnTo>
                <a:lnTo>
                  <a:pt x="1345025" y="223791"/>
                </a:lnTo>
                <a:lnTo>
                  <a:pt x="1352326" y="235536"/>
                </a:lnTo>
                <a:lnTo>
                  <a:pt x="1359309" y="247916"/>
                </a:lnTo>
                <a:lnTo>
                  <a:pt x="1365975" y="260613"/>
                </a:lnTo>
                <a:lnTo>
                  <a:pt x="1372959" y="272993"/>
                </a:lnTo>
                <a:lnTo>
                  <a:pt x="1379308" y="286326"/>
                </a:lnTo>
                <a:lnTo>
                  <a:pt x="1385656" y="299658"/>
                </a:lnTo>
                <a:lnTo>
                  <a:pt x="1391688" y="312990"/>
                </a:lnTo>
                <a:lnTo>
                  <a:pt x="1398036" y="326957"/>
                </a:lnTo>
                <a:lnTo>
                  <a:pt x="1403433" y="340924"/>
                </a:lnTo>
                <a:lnTo>
                  <a:pt x="1409464" y="355209"/>
                </a:lnTo>
                <a:lnTo>
                  <a:pt x="1414543" y="369811"/>
                </a:lnTo>
                <a:lnTo>
                  <a:pt x="1559293" y="369811"/>
                </a:lnTo>
                <a:lnTo>
                  <a:pt x="1546913" y="353939"/>
                </a:lnTo>
                <a:lnTo>
                  <a:pt x="1533581" y="338067"/>
                </a:lnTo>
                <a:lnTo>
                  <a:pt x="1520248" y="322831"/>
                </a:lnTo>
                <a:lnTo>
                  <a:pt x="1505964" y="308229"/>
                </a:lnTo>
                <a:lnTo>
                  <a:pt x="1491679" y="293627"/>
                </a:lnTo>
                <a:lnTo>
                  <a:pt x="1476760" y="280294"/>
                </a:lnTo>
                <a:lnTo>
                  <a:pt x="1461523" y="266645"/>
                </a:lnTo>
                <a:lnTo>
                  <a:pt x="1445969" y="253630"/>
                </a:lnTo>
                <a:lnTo>
                  <a:pt x="1429780" y="240932"/>
                </a:lnTo>
                <a:lnTo>
                  <a:pt x="1412956" y="229187"/>
                </a:lnTo>
                <a:lnTo>
                  <a:pt x="1396132" y="217760"/>
                </a:lnTo>
                <a:lnTo>
                  <a:pt x="1378673" y="206650"/>
                </a:lnTo>
                <a:lnTo>
                  <a:pt x="1361531" y="196492"/>
                </a:lnTo>
                <a:lnTo>
                  <a:pt x="1343438" y="186651"/>
                </a:lnTo>
                <a:lnTo>
                  <a:pt x="1325026" y="177128"/>
                </a:lnTo>
                <a:lnTo>
                  <a:pt x="1306615" y="168557"/>
                </a:lnTo>
                <a:close/>
                <a:moveTo>
                  <a:pt x="770151" y="168557"/>
                </a:moveTo>
                <a:lnTo>
                  <a:pt x="751423" y="177128"/>
                </a:lnTo>
                <a:lnTo>
                  <a:pt x="733329" y="186651"/>
                </a:lnTo>
                <a:lnTo>
                  <a:pt x="715235" y="196492"/>
                </a:lnTo>
                <a:lnTo>
                  <a:pt x="697459" y="206650"/>
                </a:lnTo>
                <a:lnTo>
                  <a:pt x="680317" y="217760"/>
                </a:lnTo>
                <a:lnTo>
                  <a:pt x="663176" y="229187"/>
                </a:lnTo>
                <a:lnTo>
                  <a:pt x="646669" y="240932"/>
                </a:lnTo>
                <a:lnTo>
                  <a:pt x="630798" y="253630"/>
                </a:lnTo>
                <a:lnTo>
                  <a:pt x="614926" y="266645"/>
                </a:lnTo>
                <a:lnTo>
                  <a:pt x="599372" y="280294"/>
                </a:lnTo>
                <a:lnTo>
                  <a:pt x="584770" y="293627"/>
                </a:lnTo>
                <a:lnTo>
                  <a:pt x="570485" y="308229"/>
                </a:lnTo>
                <a:lnTo>
                  <a:pt x="556518" y="322831"/>
                </a:lnTo>
                <a:lnTo>
                  <a:pt x="542868" y="338067"/>
                </a:lnTo>
                <a:lnTo>
                  <a:pt x="529536" y="353939"/>
                </a:lnTo>
                <a:lnTo>
                  <a:pt x="516839" y="369811"/>
                </a:lnTo>
                <a:lnTo>
                  <a:pt x="661906" y="369811"/>
                </a:lnTo>
                <a:lnTo>
                  <a:pt x="667303" y="355209"/>
                </a:lnTo>
                <a:lnTo>
                  <a:pt x="673016" y="340924"/>
                </a:lnTo>
                <a:lnTo>
                  <a:pt x="678730" y="326957"/>
                </a:lnTo>
                <a:lnTo>
                  <a:pt x="684761" y="312990"/>
                </a:lnTo>
                <a:lnTo>
                  <a:pt x="690793" y="299658"/>
                </a:lnTo>
                <a:lnTo>
                  <a:pt x="697141" y="286326"/>
                </a:lnTo>
                <a:lnTo>
                  <a:pt x="703808" y="272993"/>
                </a:lnTo>
                <a:lnTo>
                  <a:pt x="710474" y="260613"/>
                </a:lnTo>
                <a:lnTo>
                  <a:pt x="717457" y="247916"/>
                </a:lnTo>
                <a:lnTo>
                  <a:pt x="724441" y="235536"/>
                </a:lnTo>
                <a:lnTo>
                  <a:pt x="731424" y="223791"/>
                </a:lnTo>
                <a:lnTo>
                  <a:pt x="738725" y="212046"/>
                </a:lnTo>
                <a:lnTo>
                  <a:pt x="746661" y="200936"/>
                </a:lnTo>
                <a:lnTo>
                  <a:pt x="754280" y="189826"/>
                </a:lnTo>
                <a:lnTo>
                  <a:pt x="762215" y="178715"/>
                </a:lnTo>
                <a:lnTo>
                  <a:pt x="770151" y="168557"/>
                </a:lnTo>
                <a:close/>
                <a:moveTo>
                  <a:pt x="1074888" y="112372"/>
                </a:moveTo>
                <a:lnTo>
                  <a:pt x="1074888" y="369811"/>
                </a:lnTo>
                <a:lnTo>
                  <a:pt x="1333597" y="369811"/>
                </a:lnTo>
                <a:lnTo>
                  <a:pt x="1324392" y="347908"/>
                </a:lnTo>
                <a:lnTo>
                  <a:pt x="1314551" y="326640"/>
                </a:lnTo>
                <a:lnTo>
                  <a:pt x="1304393" y="306324"/>
                </a:lnTo>
                <a:lnTo>
                  <a:pt x="1293600" y="286326"/>
                </a:lnTo>
                <a:lnTo>
                  <a:pt x="1282490" y="267597"/>
                </a:lnTo>
                <a:lnTo>
                  <a:pt x="1271063" y="249503"/>
                </a:lnTo>
                <a:lnTo>
                  <a:pt x="1259318" y="232362"/>
                </a:lnTo>
                <a:lnTo>
                  <a:pt x="1247255" y="215538"/>
                </a:lnTo>
                <a:lnTo>
                  <a:pt x="1234558" y="199983"/>
                </a:lnTo>
                <a:lnTo>
                  <a:pt x="1221860" y="185699"/>
                </a:lnTo>
                <a:lnTo>
                  <a:pt x="1215194" y="178715"/>
                </a:lnTo>
                <a:lnTo>
                  <a:pt x="1208528" y="172049"/>
                </a:lnTo>
                <a:lnTo>
                  <a:pt x="1201862" y="165383"/>
                </a:lnTo>
                <a:lnTo>
                  <a:pt x="1194878" y="159352"/>
                </a:lnTo>
                <a:lnTo>
                  <a:pt x="1188212" y="153321"/>
                </a:lnTo>
                <a:lnTo>
                  <a:pt x="1181229" y="147924"/>
                </a:lnTo>
                <a:lnTo>
                  <a:pt x="1174245" y="142210"/>
                </a:lnTo>
                <a:lnTo>
                  <a:pt x="1167262" y="137131"/>
                </a:lnTo>
                <a:lnTo>
                  <a:pt x="1159961" y="132370"/>
                </a:lnTo>
                <a:lnTo>
                  <a:pt x="1152977" y="127608"/>
                </a:lnTo>
                <a:lnTo>
                  <a:pt x="1145359" y="123164"/>
                </a:lnTo>
                <a:lnTo>
                  <a:pt x="1138058" y="119038"/>
                </a:lnTo>
                <a:lnTo>
                  <a:pt x="1122503" y="116816"/>
                </a:lnTo>
                <a:lnTo>
                  <a:pt x="1106632" y="114911"/>
                </a:lnTo>
                <a:lnTo>
                  <a:pt x="1090760" y="113641"/>
                </a:lnTo>
                <a:lnTo>
                  <a:pt x="1074888" y="112372"/>
                </a:lnTo>
                <a:close/>
                <a:moveTo>
                  <a:pt x="1001243" y="112372"/>
                </a:moveTo>
                <a:lnTo>
                  <a:pt x="985372" y="113641"/>
                </a:lnTo>
                <a:lnTo>
                  <a:pt x="969500" y="114911"/>
                </a:lnTo>
                <a:lnTo>
                  <a:pt x="953628" y="116816"/>
                </a:lnTo>
                <a:lnTo>
                  <a:pt x="938391" y="119038"/>
                </a:lnTo>
                <a:lnTo>
                  <a:pt x="930773" y="123164"/>
                </a:lnTo>
                <a:lnTo>
                  <a:pt x="923789" y="127608"/>
                </a:lnTo>
                <a:lnTo>
                  <a:pt x="916488" y="132370"/>
                </a:lnTo>
                <a:lnTo>
                  <a:pt x="909505" y="137131"/>
                </a:lnTo>
                <a:lnTo>
                  <a:pt x="902204" y="142210"/>
                </a:lnTo>
                <a:lnTo>
                  <a:pt x="895220" y="147924"/>
                </a:lnTo>
                <a:lnTo>
                  <a:pt x="888554" y="153321"/>
                </a:lnTo>
                <a:lnTo>
                  <a:pt x="881571" y="159352"/>
                </a:lnTo>
                <a:lnTo>
                  <a:pt x="874587" y="165383"/>
                </a:lnTo>
                <a:lnTo>
                  <a:pt x="867921" y="172049"/>
                </a:lnTo>
                <a:lnTo>
                  <a:pt x="861255" y="178715"/>
                </a:lnTo>
                <a:lnTo>
                  <a:pt x="854589" y="185699"/>
                </a:lnTo>
                <a:lnTo>
                  <a:pt x="841574" y="199983"/>
                </a:lnTo>
                <a:lnTo>
                  <a:pt x="829194" y="215538"/>
                </a:lnTo>
                <a:lnTo>
                  <a:pt x="817132" y="232362"/>
                </a:lnTo>
                <a:lnTo>
                  <a:pt x="805069" y="249503"/>
                </a:lnTo>
                <a:lnTo>
                  <a:pt x="793641" y="267597"/>
                </a:lnTo>
                <a:lnTo>
                  <a:pt x="782849" y="286326"/>
                </a:lnTo>
                <a:lnTo>
                  <a:pt x="772056" y="306324"/>
                </a:lnTo>
                <a:lnTo>
                  <a:pt x="762215" y="326640"/>
                </a:lnTo>
                <a:lnTo>
                  <a:pt x="752058" y="347908"/>
                </a:lnTo>
                <a:lnTo>
                  <a:pt x="742852" y="369811"/>
                </a:lnTo>
                <a:lnTo>
                  <a:pt x="1001243" y="369811"/>
                </a:lnTo>
                <a:lnTo>
                  <a:pt x="1001243" y="112372"/>
                </a:lnTo>
                <a:close/>
                <a:moveTo>
                  <a:pt x="1018702" y="0"/>
                </a:moveTo>
                <a:lnTo>
                  <a:pt x="1038066" y="0"/>
                </a:lnTo>
                <a:lnTo>
                  <a:pt x="1058064" y="0"/>
                </a:lnTo>
                <a:lnTo>
                  <a:pt x="1077745" y="635"/>
                </a:lnTo>
                <a:lnTo>
                  <a:pt x="1097109" y="2222"/>
                </a:lnTo>
                <a:lnTo>
                  <a:pt x="1116790" y="4127"/>
                </a:lnTo>
                <a:lnTo>
                  <a:pt x="1135836" y="6349"/>
                </a:lnTo>
                <a:lnTo>
                  <a:pt x="1154882" y="8888"/>
                </a:lnTo>
                <a:lnTo>
                  <a:pt x="1173928" y="11745"/>
                </a:lnTo>
                <a:lnTo>
                  <a:pt x="1192656" y="15554"/>
                </a:lnTo>
                <a:lnTo>
                  <a:pt x="1211067" y="19363"/>
                </a:lnTo>
                <a:lnTo>
                  <a:pt x="1229479" y="23807"/>
                </a:lnTo>
                <a:lnTo>
                  <a:pt x="1247890" y="29204"/>
                </a:lnTo>
                <a:lnTo>
                  <a:pt x="1265984" y="34283"/>
                </a:lnTo>
                <a:lnTo>
                  <a:pt x="1284077" y="39997"/>
                </a:lnTo>
                <a:lnTo>
                  <a:pt x="1301854" y="46345"/>
                </a:lnTo>
                <a:lnTo>
                  <a:pt x="1318995" y="53011"/>
                </a:lnTo>
                <a:lnTo>
                  <a:pt x="1336454" y="59995"/>
                </a:lnTo>
                <a:lnTo>
                  <a:pt x="1353278" y="67931"/>
                </a:lnTo>
                <a:lnTo>
                  <a:pt x="1370420" y="75549"/>
                </a:lnTo>
                <a:lnTo>
                  <a:pt x="1386926" y="84120"/>
                </a:lnTo>
                <a:lnTo>
                  <a:pt x="1403433" y="92373"/>
                </a:lnTo>
                <a:lnTo>
                  <a:pt x="1419622" y="101579"/>
                </a:lnTo>
                <a:lnTo>
                  <a:pt x="1435494" y="110784"/>
                </a:lnTo>
                <a:lnTo>
                  <a:pt x="1451365" y="120942"/>
                </a:lnTo>
                <a:lnTo>
                  <a:pt x="1466602" y="131100"/>
                </a:lnTo>
                <a:lnTo>
                  <a:pt x="1482156" y="141576"/>
                </a:lnTo>
                <a:lnTo>
                  <a:pt x="1496758" y="152686"/>
                </a:lnTo>
                <a:lnTo>
                  <a:pt x="1511360" y="163796"/>
                </a:lnTo>
                <a:lnTo>
                  <a:pt x="1525962" y="175224"/>
                </a:lnTo>
                <a:lnTo>
                  <a:pt x="1539929" y="187286"/>
                </a:lnTo>
                <a:lnTo>
                  <a:pt x="1553579" y="199349"/>
                </a:lnTo>
                <a:lnTo>
                  <a:pt x="1567229" y="212046"/>
                </a:lnTo>
                <a:lnTo>
                  <a:pt x="1579926" y="224743"/>
                </a:lnTo>
                <a:lnTo>
                  <a:pt x="1592941" y="237758"/>
                </a:lnTo>
                <a:lnTo>
                  <a:pt x="1605638" y="251408"/>
                </a:lnTo>
                <a:lnTo>
                  <a:pt x="1617701" y="265057"/>
                </a:lnTo>
                <a:lnTo>
                  <a:pt x="1629763" y="279025"/>
                </a:lnTo>
                <a:lnTo>
                  <a:pt x="1641191" y="293309"/>
                </a:lnTo>
                <a:lnTo>
                  <a:pt x="1652618" y="308229"/>
                </a:lnTo>
                <a:lnTo>
                  <a:pt x="1663411" y="323148"/>
                </a:lnTo>
                <a:lnTo>
                  <a:pt x="1674204" y="338385"/>
                </a:lnTo>
                <a:lnTo>
                  <a:pt x="1684044" y="353939"/>
                </a:lnTo>
                <a:lnTo>
                  <a:pt x="1693885" y="369493"/>
                </a:lnTo>
                <a:lnTo>
                  <a:pt x="1703091" y="385365"/>
                </a:lnTo>
                <a:lnTo>
                  <a:pt x="1712296" y="401554"/>
                </a:lnTo>
                <a:lnTo>
                  <a:pt x="1720867" y="418061"/>
                </a:lnTo>
                <a:lnTo>
                  <a:pt x="1729438" y="434567"/>
                </a:lnTo>
                <a:lnTo>
                  <a:pt x="1737056" y="451709"/>
                </a:lnTo>
                <a:lnTo>
                  <a:pt x="1744992" y="468533"/>
                </a:lnTo>
                <a:lnTo>
                  <a:pt x="1751976" y="485992"/>
                </a:lnTo>
                <a:lnTo>
                  <a:pt x="1758324" y="503133"/>
                </a:lnTo>
                <a:lnTo>
                  <a:pt x="1764673" y="520910"/>
                </a:lnTo>
                <a:lnTo>
                  <a:pt x="1770704" y="539003"/>
                </a:lnTo>
                <a:lnTo>
                  <a:pt x="1775783" y="557097"/>
                </a:lnTo>
                <a:lnTo>
                  <a:pt x="1780862" y="575508"/>
                </a:lnTo>
                <a:lnTo>
                  <a:pt x="1785306" y="593919"/>
                </a:lnTo>
                <a:lnTo>
                  <a:pt x="1789433" y="612331"/>
                </a:lnTo>
                <a:lnTo>
                  <a:pt x="1793242" y="631059"/>
                </a:lnTo>
                <a:lnTo>
                  <a:pt x="1796099" y="650423"/>
                </a:lnTo>
                <a:lnTo>
                  <a:pt x="1798956" y="669151"/>
                </a:lnTo>
                <a:lnTo>
                  <a:pt x="1801178" y="688515"/>
                </a:lnTo>
                <a:lnTo>
                  <a:pt x="1802765" y="707878"/>
                </a:lnTo>
                <a:lnTo>
                  <a:pt x="1804035" y="727242"/>
                </a:lnTo>
                <a:lnTo>
                  <a:pt x="1804987" y="746923"/>
                </a:lnTo>
                <a:lnTo>
                  <a:pt x="1804987" y="766921"/>
                </a:lnTo>
                <a:lnTo>
                  <a:pt x="1804987" y="786285"/>
                </a:lnTo>
                <a:lnTo>
                  <a:pt x="1804035" y="806283"/>
                </a:lnTo>
                <a:lnTo>
                  <a:pt x="1802765" y="825646"/>
                </a:lnTo>
                <a:lnTo>
                  <a:pt x="1801178" y="845010"/>
                </a:lnTo>
                <a:lnTo>
                  <a:pt x="1798956" y="864056"/>
                </a:lnTo>
                <a:lnTo>
                  <a:pt x="1796099" y="883419"/>
                </a:lnTo>
                <a:lnTo>
                  <a:pt x="1793242" y="902465"/>
                </a:lnTo>
                <a:lnTo>
                  <a:pt x="1789433" y="921194"/>
                </a:lnTo>
                <a:lnTo>
                  <a:pt x="1785306" y="939605"/>
                </a:lnTo>
                <a:lnTo>
                  <a:pt x="1780862" y="958016"/>
                </a:lnTo>
                <a:lnTo>
                  <a:pt x="1775783" y="976428"/>
                </a:lnTo>
                <a:lnTo>
                  <a:pt x="1770704" y="994521"/>
                </a:lnTo>
                <a:lnTo>
                  <a:pt x="1764673" y="1012298"/>
                </a:lnTo>
                <a:lnTo>
                  <a:pt x="1758324" y="1030074"/>
                </a:lnTo>
                <a:lnTo>
                  <a:pt x="1751976" y="1047851"/>
                </a:lnTo>
                <a:lnTo>
                  <a:pt x="1744992" y="1064992"/>
                </a:lnTo>
                <a:lnTo>
                  <a:pt x="1737056" y="1082134"/>
                </a:lnTo>
                <a:lnTo>
                  <a:pt x="1729438" y="1098958"/>
                </a:lnTo>
                <a:lnTo>
                  <a:pt x="1720867" y="1115464"/>
                </a:lnTo>
                <a:lnTo>
                  <a:pt x="1712296" y="1132288"/>
                </a:lnTo>
                <a:lnTo>
                  <a:pt x="1703091" y="1147843"/>
                </a:lnTo>
                <a:lnTo>
                  <a:pt x="1693885" y="1164349"/>
                </a:lnTo>
                <a:lnTo>
                  <a:pt x="1684044" y="1179586"/>
                </a:lnTo>
                <a:lnTo>
                  <a:pt x="1674204" y="1195140"/>
                </a:lnTo>
                <a:lnTo>
                  <a:pt x="1663411" y="1210377"/>
                </a:lnTo>
                <a:lnTo>
                  <a:pt x="1652618" y="1225297"/>
                </a:lnTo>
                <a:lnTo>
                  <a:pt x="1641191" y="1239898"/>
                </a:lnTo>
                <a:lnTo>
                  <a:pt x="1629763" y="1254183"/>
                </a:lnTo>
                <a:lnTo>
                  <a:pt x="1617701" y="1268150"/>
                </a:lnTo>
                <a:lnTo>
                  <a:pt x="1605638" y="1282117"/>
                </a:lnTo>
                <a:lnTo>
                  <a:pt x="1592941" y="1295449"/>
                </a:lnTo>
                <a:lnTo>
                  <a:pt x="1579926" y="1308782"/>
                </a:lnTo>
                <a:lnTo>
                  <a:pt x="1567229" y="1321797"/>
                </a:lnTo>
                <a:lnTo>
                  <a:pt x="1553579" y="1334176"/>
                </a:lnTo>
                <a:lnTo>
                  <a:pt x="1539929" y="1346239"/>
                </a:lnTo>
                <a:lnTo>
                  <a:pt x="1525962" y="1357984"/>
                </a:lnTo>
                <a:lnTo>
                  <a:pt x="1511360" y="1370047"/>
                </a:lnTo>
                <a:lnTo>
                  <a:pt x="1496758" y="1381157"/>
                </a:lnTo>
                <a:lnTo>
                  <a:pt x="1482156" y="1391949"/>
                </a:lnTo>
                <a:lnTo>
                  <a:pt x="1466602" y="1402425"/>
                </a:lnTo>
                <a:lnTo>
                  <a:pt x="1451365" y="1412583"/>
                </a:lnTo>
                <a:lnTo>
                  <a:pt x="1435494" y="1422423"/>
                </a:lnTo>
                <a:lnTo>
                  <a:pt x="1419622" y="1431946"/>
                </a:lnTo>
                <a:lnTo>
                  <a:pt x="1403433" y="1441152"/>
                </a:lnTo>
                <a:lnTo>
                  <a:pt x="1386926" y="1449723"/>
                </a:lnTo>
                <a:lnTo>
                  <a:pt x="1370420" y="1457976"/>
                </a:lnTo>
                <a:lnTo>
                  <a:pt x="1353278" y="1465912"/>
                </a:lnTo>
                <a:lnTo>
                  <a:pt x="1336454" y="1473213"/>
                </a:lnTo>
                <a:lnTo>
                  <a:pt x="1318995" y="1480196"/>
                </a:lnTo>
                <a:lnTo>
                  <a:pt x="1301854" y="1487180"/>
                </a:lnTo>
                <a:lnTo>
                  <a:pt x="1284077" y="1493528"/>
                </a:lnTo>
                <a:lnTo>
                  <a:pt x="1265984" y="1498925"/>
                </a:lnTo>
                <a:lnTo>
                  <a:pt x="1247890" y="1504639"/>
                </a:lnTo>
                <a:lnTo>
                  <a:pt x="1229479" y="1509400"/>
                </a:lnTo>
                <a:lnTo>
                  <a:pt x="1211067" y="1514162"/>
                </a:lnTo>
                <a:lnTo>
                  <a:pt x="1192656" y="1518288"/>
                </a:lnTo>
                <a:lnTo>
                  <a:pt x="1173928" y="1521463"/>
                </a:lnTo>
                <a:lnTo>
                  <a:pt x="1154882" y="1524637"/>
                </a:lnTo>
                <a:lnTo>
                  <a:pt x="1135836" y="1527494"/>
                </a:lnTo>
                <a:lnTo>
                  <a:pt x="1116790" y="1529716"/>
                </a:lnTo>
                <a:lnTo>
                  <a:pt x="1097109" y="1531303"/>
                </a:lnTo>
                <a:lnTo>
                  <a:pt x="1077745" y="1532573"/>
                </a:lnTo>
                <a:lnTo>
                  <a:pt x="1058064" y="1533208"/>
                </a:lnTo>
                <a:lnTo>
                  <a:pt x="1038066" y="1533525"/>
                </a:lnTo>
                <a:lnTo>
                  <a:pt x="1018702" y="1533208"/>
                </a:lnTo>
                <a:lnTo>
                  <a:pt x="998704" y="1532573"/>
                </a:lnTo>
                <a:lnTo>
                  <a:pt x="979340" y="1531303"/>
                </a:lnTo>
                <a:lnTo>
                  <a:pt x="959977" y="1529716"/>
                </a:lnTo>
                <a:lnTo>
                  <a:pt x="940931" y="1527494"/>
                </a:lnTo>
                <a:lnTo>
                  <a:pt x="921567" y="1524637"/>
                </a:lnTo>
                <a:lnTo>
                  <a:pt x="902839" y="1521463"/>
                </a:lnTo>
                <a:lnTo>
                  <a:pt x="884110" y="1518288"/>
                </a:lnTo>
                <a:lnTo>
                  <a:pt x="865382" y="1514162"/>
                </a:lnTo>
                <a:lnTo>
                  <a:pt x="846970" y="1509400"/>
                </a:lnTo>
                <a:lnTo>
                  <a:pt x="828559" y="1504639"/>
                </a:lnTo>
                <a:lnTo>
                  <a:pt x="810465" y="1498925"/>
                </a:lnTo>
                <a:lnTo>
                  <a:pt x="792689" y="1493528"/>
                </a:lnTo>
                <a:lnTo>
                  <a:pt x="774913" y="1487180"/>
                </a:lnTo>
                <a:lnTo>
                  <a:pt x="757136" y="1480196"/>
                </a:lnTo>
                <a:lnTo>
                  <a:pt x="739995" y="1473213"/>
                </a:lnTo>
                <a:lnTo>
                  <a:pt x="722854" y="1465912"/>
                </a:lnTo>
                <a:lnTo>
                  <a:pt x="706030" y="1457976"/>
                </a:lnTo>
                <a:lnTo>
                  <a:pt x="689523" y="1449723"/>
                </a:lnTo>
                <a:lnTo>
                  <a:pt x="673334" y="1441152"/>
                </a:lnTo>
                <a:lnTo>
                  <a:pt x="657145" y="1431946"/>
                </a:lnTo>
                <a:lnTo>
                  <a:pt x="640956" y="1422423"/>
                </a:lnTo>
                <a:lnTo>
                  <a:pt x="625401" y="1412583"/>
                </a:lnTo>
                <a:lnTo>
                  <a:pt x="609847" y="1402425"/>
                </a:lnTo>
                <a:lnTo>
                  <a:pt x="594610" y="1391949"/>
                </a:lnTo>
                <a:lnTo>
                  <a:pt x="579691" y="1381157"/>
                </a:lnTo>
                <a:lnTo>
                  <a:pt x="565089" y="1370047"/>
                </a:lnTo>
                <a:lnTo>
                  <a:pt x="550804" y="1357984"/>
                </a:lnTo>
                <a:lnTo>
                  <a:pt x="536837" y="1346239"/>
                </a:lnTo>
                <a:lnTo>
                  <a:pt x="522870" y="1334176"/>
                </a:lnTo>
                <a:lnTo>
                  <a:pt x="509538" y="1321797"/>
                </a:lnTo>
                <a:lnTo>
                  <a:pt x="496205" y="1308782"/>
                </a:lnTo>
                <a:lnTo>
                  <a:pt x="483508" y="1295449"/>
                </a:lnTo>
                <a:lnTo>
                  <a:pt x="470811" y="1282117"/>
                </a:lnTo>
                <a:lnTo>
                  <a:pt x="458748" y="1268150"/>
                </a:lnTo>
                <a:lnTo>
                  <a:pt x="447003" y="1254183"/>
                </a:lnTo>
                <a:lnTo>
                  <a:pt x="435258" y="1239898"/>
                </a:lnTo>
                <a:lnTo>
                  <a:pt x="424148" y="1225297"/>
                </a:lnTo>
                <a:lnTo>
                  <a:pt x="413038" y="1210377"/>
                </a:lnTo>
                <a:lnTo>
                  <a:pt x="402562" y="1195140"/>
                </a:lnTo>
                <a:lnTo>
                  <a:pt x="392404" y="1179586"/>
                </a:lnTo>
                <a:lnTo>
                  <a:pt x="382881" y="1164349"/>
                </a:lnTo>
                <a:lnTo>
                  <a:pt x="373041" y="1147843"/>
                </a:lnTo>
                <a:lnTo>
                  <a:pt x="364470" y="1132288"/>
                </a:lnTo>
                <a:lnTo>
                  <a:pt x="355582" y="1115464"/>
                </a:lnTo>
                <a:lnTo>
                  <a:pt x="347329" y="1098958"/>
                </a:lnTo>
                <a:lnTo>
                  <a:pt x="339393" y="1082134"/>
                </a:lnTo>
                <a:lnTo>
                  <a:pt x="331775" y="1064992"/>
                </a:lnTo>
                <a:lnTo>
                  <a:pt x="324791" y="1047851"/>
                </a:lnTo>
                <a:lnTo>
                  <a:pt x="318125" y="1030074"/>
                </a:lnTo>
                <a:lnTo>
                  <a:pt x="312094" y="1012298"/>
                </a:lnTo>
                <a:lnTo>
                  <a:pt x="306062" y="994521"/>
                </a:lnTo>
                <a:lnTo>
                  <a:pt x="300666" y="976428"/>
                </a:lnTo>
                <a:lnTo>
                  <a:pt x="295904" y="958016"/>
                </a:lnTo>
                <a:lnTo>
                  <a:pt x="290825" y="939605"/>
                </a:lnTo>
                <a:lnTo>
                  <a:pt x="287016" y="921194"/>
                </a:lnTo>
                <a:lnTo>
                  <a:pt x="283525" y="902465"/>
                </a:lnTo>
                <a:lnTo>
                  <a:pt x="280350" y="883419"/>
                </a:lnTo>
                <a:lnTo>
                  <a:pt x="277811" y="864056"/>
                </a:lnTo>
                <a:lnTo>
                  <a:pt x="275589" y="845010"/>
                </a:lnTo>
                <a:lnTo>
                  <a:pt x="273684" y="825646"/>
                </a:lnTo>
                <a:lnTo>
                  <a:pt x="272414" y="806283"/>
                </a:lnTo>
                <a:lnTo>
                  <a:pt x="271779" y="786285"/>
                </a:lnTo>
                <a:lnTo>
                  <a:pt x="271462" y="766921"/>
                </a:lnTo>
                <a:lnTo>
                  <a:pt x="271779" y="746923"/>
                </a:lnTo>
                <a:lnTo>
                  <a:pt x="272414" y="727242"/>
                </a:lnTo>
                <a:lnTo>
                  <a:pt x="273684" y="707878"/>
                </a:lnTo>
                <a:lnTo>
                  <a:pt x="275589" y="688515"/>
                </a:lnTo>
                <a:lnTo>
                  <a:pt x="277811" y="669151"/>
                </a:lnTo>
                <a:lnTo>
                  <a:pt x="280350" y="650423"/>
                </a:lnTo>
                <a:lnTo>
                  <a:pt x="283525" y="631059"/>
                </a:lnTo>
                <a:lnTo>
                  <a:pt x="287016" y="612331"/>
                </a:lnTo>
                <a:lnTo>
                  <a:pt x="290825" y="593919"/>
                </a:lnTo>
                <a:lnTo>
                  <a:pt x="295904" y="575508"/>
                </a:lnTo>
                <a:lnTo>
                  <a:pt x="300666" y="557097"/>
                </a:lnTo>
                <a:lnTo>
                  <a:pt x="306062" y="539003"/>
                </a:lnTo>
                <a:lnTo>
                  <a:pt x="312094" y="520910"/>
                </a:lnTo>
                <a:lnTo>
                  <a:pt x="318125" y="503133"/>
                </a:lnTo>
                <a:lnTo>
                  <a:pt x="324791" y="485992"/>
                </a:lnTo>
                <a:lnTo>
                  <a:pt x="331775" y="468533"/>
                </a:lnTo>
                <a:lnTo>
                  <a:pt x="339393" y="451709"/>
                </a:lnTo>
                <a:lnTo>
                  <a:pt x="347329" y="434567"/>
                </a:lnTo>
                <a:lnTo>
                  <a:pt x="355582" y="418061"/>
                </a:lnTo>
                <a:lnTo>
                  <a:pt x="364470" y="401554"/>
                </a:lnTo>
                <a:lnTo>
                  <a:pt x="373041" y="385365"/>
                </a:lnTo>
                <a:lnTo>
                  <a:pt x="382881" y="369493"/>
                </a:lnTo>
                <a:lnTo>
                  <a:pt x="392404" y="353939"/>
                </a:lnTo>
                <a:lnTo>
                  <a:pt x="402562" y="338385"/>
                </a:lnTo>
                <a:lnTo>
                  <a:pt x="413038" y="323148"/>
                </a:lnTo>
                <a:lnTo>
                  <a:pt x="424148" y="308229"/>
                </a:lnTo>
                <a:lnTo>
                  <a:pt x="435258" y="293309"/>
                </a:lnTo>
                <a:lnTo>
                  <a:pt x="447003" y="279025"/>
                </a:lnTo>
                <a:lnTo>
                  <a:pt x="458748" y="265057"/>
                </a:lnTo>
                <a:lnTo>
                  <a:pt x="470811" y="251408"/>
                </a:lnTo>
                <a:lnTo>
                  <a:pt x="483508" y="237758"/>
                </a:lnTo>
                <a:lnTo>
                  <a:pt x="496205" y="224743"/>
                </a:lnTo>
                <a:lnTo>
                  <a:pt x="509538" y="212046"/>
                </a:lnTo>
                <a:lnTo>
                  <a:pt x="522870" y="199349"/>
                </a:lnTo>
                <a:lnTo>
                  <a:pt x="536837" y="187286"/>
                </a:lnTo>
                <a:lnTo>
                  <a:pt x="550804" y="175224"/>
                </a:lnTo>
                <a:lnTo>
                  <a:pt x="565089" y="163796"/>
                </a:lnTo>
                <a:lnTo>
                  <a:pt x="579691" y="152686"/>
                </a:lnTo>
                <a:lnTo>
                  <a:pt x="594610" y="141576"/>
                </a:lnTo>
                <a:lnTo>
                  <a:pt x="609847" y="131100"/>
                </a:lnTo>
                <a:lnTo>
                  <a:pt x="625401" y="120942"/>
                </a:lnTo>
                <a:lnTo>
                  <a:pt x="640956" y="110784"/>
                </a:lnTo>
                <a:lnTo>
                  <a:pt x="657145" y="101579"/>
                </a:lnTo>
                <a:lnTo>
                  <a:pt x="673334" y="92373"/>
                </a:lnTo>
                <a:lnTo>
                  <a:pt x="689523" y="84120"/>
                </a:lnTo>
                <a:lnTo>
                  <a:pt x="706030" y="75549"/>
                </a:lnTo>
                <a:lnTo>
                  <a:pt x="722854" y="67931"/>
                </a:lnTo>
                <a:lnTo>
                  <a:pt x="739995" y="59995"/>
                </a:lnTo>
                <a:lnTo>
                  <a:pt x="757136" y="53011"/>
                </a:lnTo>
                <a:lnTo>
                  <a:pt x="774913" y="46345"/>
                </a:lnTo>
                <a:lnTo>
                  <a:pt x="792689" y="39997"/>
                </a:lnTo>
                <a:lnTo>
                  <a:pt x="810465" y="34283"/>
                </a:lnTo>
                <a:lnTo>
                  <a:pt x="828559" y="29204"/>
                </a:lnTo>
                <a:lnTo>
                  <a:pt x="846970" y="23807"/>
                </a:lnTo>
                <a:lnTo>
                  <a:pt x="865382" y="19363"/>
                </a:lnTo>
                <a:lnTo>
                  <a:pt x="884110" y="15554"/>
                </a:lnTo>
                <a:lnTo>
                  <a:pt x="902839" y="11745"/>
                </a:lnTo>
                <a:lnTo>
                  <a:pt x="921567" y="8888"/>
                </a:lnTo>
                <a:lnTo>
                  <a:pt x="940931" y="6349"/>
                </a:lnTo>
                <a:lnTo>
                  <a:pt x="959977" y="4127"/>
                </a:lnTo>
                <a:lnTo>
                  <a:pt x="979340" y="2222"/>
                </a:lnTo>
                <a:lnTo>
                  <a:pt x="998704" y="635"/>
                </a:lnTo>
                <a:lnTo>
                  <a:pt x="1018702" y="0"/>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8" name="KSO_Shape"/>
          <p:cNvSpPr/>
          <p:nvPr/>
        </p:nvSpPr>
        <p:spPr bwMode="auto">
          <a:xfrm>
            <a:off x="5633534" y="1969731"/>
            <a:ext cx="733967" cy="720000"/>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9" name="KSO_Shape"/>
          <p:cNvSpPr/>
          <p:nvPr/>
        </p:nvSpPr>
        <p:spPr bwMode="auto">
          <a:xfrm>
            <a:off x="5683501" y="5038320"/>
            <a:ext cx="684000" cy="72000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0" name="KSO_Shape"/>
          <p:cNvSpPr/>
          <p:nvPr/>
        </p:nvSpPr>
        <p:spPr bwMode="auto">
          <a:xfrm>
            <a:off x="1241536" y="2089929"/>
            <a:ext cx="733967" cy="720000"/>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alpha val="70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1" name="KSO_Shape"/>
          <p:cNvSpPr/>
          <p:nvPr/>
        </p:nvSpPr>
        <p:spPr bwMode="auto">
          <a:xfrm>
            <a:off x="1266519" y="4907166"/>
            <a:ext cx="684000" cy="72000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alpha val="70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2" name="TextBox 42"/>
          <p:cNvSpPr txBox="1">
            <a:spLocks noChangeArrowheads="1"/>
          </p:cNvSpPr>
          <p:nvPr/>
        </p:nvSpPr>
        <p:spPr bwMode="auto">
          <a:xfrm>
            <a:off x="2199954" y="2073649"/>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13" name="TextBox 43"/>
          <p:cNvSpPr txBox="1"/>
          <p:nvPr/>
        </p:nvSpPr>
        <p:spPr bwMode="auto">
          <a:xfrm>
            <a:off x="2199954" y="2388325"/>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14" name="TextBox 42"/>
          <p:cNvSpPr txBox="1">
            <a:spLocks noChangeArrowheads="1"/>
          </p:cNvSpPr>
          <p:nvPr/>
        </p:nvSpPr>
        <p:spPr bwMode="auto">
          <a:xfrm>
            <a:off x="2174971" y="4778260"/>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15" name="TextBox 43"/>
          <p:cNvSpPr txBox="1"/>
          <p:nvPr/>
        </p:nvSpPr>
        <p:spPr bwMode="auto">
          <a:xfrm>
            <a:off x="2174971" y="5092936"/>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cxnSp>
        <p:nvCxnSpPr>
          <p:cNvPr id="16" name="直接连接符 15"/>
          <p:cNvCxnSpPr/>
          <p:nvPr/>
        </p:nvCxnSpPr>
        <p:spPr>
          <a:xfrm>
            <a:off x="4571423" y="1720057"/>
            <a:ext cx="0" cy="41306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KSO_Shape"/>
          <p:cNvSpPr/>
          <p:nvPr/>
        </p:nvSpPr>
        <p:spPr bwMode="auto">
          <a:xfrm>
            <a:off x="1271535" y="3498548"/>
            <a:ext cx="673969" cy="720000"/>
          </a:xfrm>
          <a:custGeom>
            <a:avLst/>
            <a:gdLst>
              <a:gd name="T0" fmla="*/ 1087103 w 2087563"/>
              <a:gd name="T1" fmla="*/ 1121484 h 2301875"/>
              <a:gd name="T2" fmla="*/ 1274364 w 2087563"/>
              <a:gd name="T3" fmla="*/ 983302 h 2301875"/>
              <a:gd name="T4" fmla="*/ 987564 w 2087563"/>
              <a:gd name="T5" fmla="*/ 1138298 h 2301875"/>
              <a:gd name="T6" fmla="*/ 625386 w 2087563"/>
              <a:gd name="T7" fmla="*/ 988031 h 2301875"/>
              <a:gd name="T8" fmla="*/ 753028 w 2087563"/>
              <a:gd name="T9" fmla="*/ 1156424 h 2301875"/>
              <a:gd name="T10" fmla="*/ 488289 w 2087563"/>
              <a:gd name="T11" fmla="*/ 1030589 h 2301875"/>
              <a:gd name="T12" fmla="*/ 606476 w 2087563"/>
              <a:gd name="T13" fmla="*/ 1085757 h 2301875"/>
              <a:gd name="T14" fmla="*/ 1663953 w 2087563"/>
              <a:gd name="T15" fmla="*/ 838990 h 2301875"/>
              <a:gd name="T16" fmla="*/ 1726412 w 2087563"/>
              <a:gd name="T17" fmla="*/ 901587 h 2301875"/>
              <a:gd name="T18" fmla="*/ 958788 w 2087563"/>
              <a:gd name="T19" fmla="*/ 1531252 h 2301875"/>
              <a:gd name="T20" fmla="*/ 1298905 w 2087563"/>
              <a:gd name="T21" fmla="*/ 1204321 h 2301875"/>
              <a:gd name="T22" fmla="*/ 1396005 w 2087563"/>
              <a:gd name="T23" fmla="*/ 1204321 h 2301875"/>
              <a:gd name="T24" fmla="*/ 1416213 w 2087563"/>
              <a:gd name="T25" fmla="*/ 1291116 h 2301875"/>
              <a:gd name="T26" fmla="*/ 1201541 w 2087563"/>
              <a:gd name="T27" fmla="*/ 1560710 h 2301875"/>
              <a:gd name="T28" fmla="*/ 1578661 w 2087563"/>
              <a:gd name="T29" fmla="*/ 905269 h 2301875"/>
              <a:gd name="T30" fmla="*/ 1637709 w 2087563"/>
              <a:gd name="T31" fmla="*/ 839515 h 2301875"/>
              <a:gd name="T32" fmla="*/ 127282 w 2087563"/>
              <a:gd name="T33" fmla="*/ 860031 h 2301875"/>
              <a:gd name="T34" fmla="*/ 510700 w 2087563"/>
              <a:gd name="T35" fmla="*/ 1603056 h 2301875"/>
              <a:gd name="T36" fmla="*/ 518574 w 2087563"/>
              <a:gd name="T37" fmla="*/ 1539142 h 2301875"/>
              <a:gd name="T38" fmla="*/ 307838 w 2087563"/>
              <a:gd name="T39" fmla="*/ 1241407 h 2301875"/>
              <a:gd name="T40" fmla="*/ 373446 w 2087563"/>
              <a:gd name="T41" fmla="*/ 1186699 h 2301875"/>
              <a:gd name="T42" fmla="*/ 725899 w 2087563"/>
              <a:gd name="T43" fmla="*/ 1463657 h 2301875"/>
              <a:gd name="T44" fmla="*/ 804367 w 2087563"/>
              <a:gd name="T45" fmla="*/ 1859235 h 2301875"/>
              <a:gd name="T46" fmla="*/ 17058 w 2087563"/>
              <a:gd name="T47" fmla="*/ 865291 h 2301875"/>
              <a:gd name="T48" fmla="*/ 1221311 w 2087563"/>
              <a:gd name="T49" fmla="*/ 720072 h 2301875"/>
              <a:gd name="T50" fmla="*/ 1341073 w 2087563"/>
              <a:gd name="T51" fmla="*/ 882686 h 2301875"/>
              <a:gd name="T52" fmla="*/ 889337 w 2087563"/>
              <a:gd name="T53" fmla="*/ 672785 h 2301875"/>
              <a:gd name="T54" fmla="*/ 1161167 w 2087563"/>
              <a:gd name="T55" fmla="*/ 704573 h 2301875"/>
              <a:gd name="T56" fmla="*/ 579950 w 2087563"/>
              <a:gd name="T57" fmla="*/ 854314 h 2301875"/>
              <a:gd name="T58" fmla="*/ 341475 w 2087563"/>
              <a:gd name="T59" fmla="*/ 796782 h 2301875"/>
              <a:gd name="T60" fmla="*/ 507987 w 2087563"/>
              <a:gd name="T61" fmla="*/ 810967 h 2301875"/>
              <a:gd name="T62" fmla="*/ 1206603 w 2087563"/>
              <a:gd name="T63" fmla="*/ 438979 h 2301875"/>
              <a:gd name="T64" fmla="*/ 1393863 w 2087563"/>
              <a:gd name="T65" fmla="*/ 546162 h 2301875"/>
              <a:gd name="T66" fmla="*/ 1163268 w 2087563"/>
              <a:gd name="T67" fmla="*/ 611575 h 2301875"/>
              <a:gd name="T68" fmla="*/ 1125185 w 2087563"/>
              <a:gd name="T69" fmla="*/ 367260 h 2301875"/>
              <a:gd name="T70" fmla="*/ 556050 w 2087563"/>
              <a:gd name="T71" fmla="*/ 579000 h 2301875"/>
              <a:gd name="T72" fmla="*/ 330182 w 2087563"/>
              <a:gd name="T73" fmla="*/ 514375 h 2301875"/>
              <a:gd name="T74" fmla="*/ 506149 w 2087563"/>
              <a:gd name="T75" fmla="*/ 468927 h 2301875"/>
              <a:gd name="T76" fmla="*/ 1124660 w 2087563"/>
              <a:gd name="T77" fmla="*/ 205172 h 2301875"/>
              <a:gd name="T78" fmla="*/ 1221836 w 2087563"/>
              <a:gd name="T79" fmla="*/ 231967 h 2301875"/>
              <a:gd name="T80" fmla="*/ 562878 w 2087563"/>
              <a:gd name="T81" fmla="*/ 180215 h 2301875"/>
              <a:gd name="T82" fmla="*/ 566555 w 2087563"/>
              <a:gd name="T83" fmla="*/ 259026 h 2301875"/>
              <a:gd name="T84" fmla="*/ 1095770 w 2087563"/>
              <a:gd name="T85" fmla="*/ 287924 h 2301875"/>
              <a:gd name="T86" fmla="*/ 971542 w 2087563"/>
              <a:gd name="T87" fmla="*/ 117691 h 2301875"/>
              <a:gd name="T88" fmla="*/ 764321 w 2087563"/>
              <a:gd name="T89" fmla="*/ 105607 h 2301875"/>
              <a:gd name="T90" fmla="*/ 647711 w 2087563"/>
              <a:gd name="T91" fmla="*/ 236959 h 2301875"/>
              <a:gd name="T92" fmla="*/ 986775 w 2087563"/>
              <a:gd name="T93" fmla="*/ 12872 h 2301875"/>
              <a:gd name="T94" fmla="*/ 1213432 w 2087563"/>
              <a:gd name="T95" fmla="*/ 108497 h 2301875"/>
              <a:gd name="T96" fmla="*/ 1385197 w 2087563"/>
              <a:gd name="T97" fmla="*/ 280043 h 2301875"/>
              <a:gd name="T98" fmla="*/ 1480534 w 2087563"/>
              <a:gd name="T99" fmla="*/ 506757 h 2301875"/>
              <a:gd name="T100" fmla="*/ 1480534 w 2087563"/>
              <a:gd name="T101" fmla="*/ 762367 h 2301875"/>
              <a:gd name="T102" fmla="*/ 1385197 w 2087563"/>
              <a:gd name="T103" fmla="*/ 989081 h 2301875"/>
              <a:gd name="T104" fmla="*/ 1213432 w 2087563"/>
              <a:gd name="T105" fmla="*/ 1160628 h 2301875"/>
              <a:gd name="T106" fmla="*/ 986775 w 2087563"/>
              <a:gd name="T107" fmla="*/ 1256514 h 2301875"/>
              <a:gd name="T108" fmla="*/ 731492 w 2087563"/>
              <a:gd name="T109" fmla="*/ 1256514 h 2301875"/>
              <a:gd name="T110" fmla="*/ 504573 w 2087563"/>
              <a:gd name="T111" fmla="*/ 1160628 h 2301875"/>
              <a:gd name="T112" fmla="*/ 333070 w 2087563"/>
              <a:gd name="T113" fmla="*/ 989081 h 2301875"/>
              <a:gd name="T114" fmla="*/ 237470 w 2087563"/>
              <a:gd name="T115" fmla="*/ 762367 h 2301875"/>
              <a:gd name="T116" fmla="*/ 237470 w 2087563"/>
              <a:gd name="T117" fmla="*/ 506757 h 2301875"/>
              <a:gd name="T118" fmla="*/ 333070 w 2087563"/>
              <a:gd name="T119" fmla="*/ 280043 h 2301875"/>
              <a:gd name="T120" fmla="*/ 504573 w 2087563"/>
              <a:gd name="T121" fmla="*/ 108497 h 2301875"/>
              <a:gd name="T122" fmla="*/ 731492 w 2087563"/>
              <a:gd name="T123" fmla="*/ 12872 h 23018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87563" h="2301875">
                <a:moveTo>
                  <a:pt x="1411686" y="1172602"/>
                </a:moveTo>
                <a:lnTo>
                  <a:pt x="1405972" y="1186570"/>
                </a:lnTo>
                <a:lnTo>
                  <a:pt x="1400576" y="1200219"/>
                </a:lnTo>
                <a:lnTo>
                  <a:pt x="1394862" y="1213551"/>
                </a:lnTo>
                <a:lnTo>
                  <a:pt x="1389148" y="1226884"/>
                </a:lnTo>
                <a:lnTo>
                  <a:pt x="1383117" y="1239898"/>
                </a:lnTo>
                <a:lnTo>
                  <a:pt x="1377086" y="1252278"/>
                </a:lnTo>
                <a:lnTo>
                  <a:pt x="1370737" y="1264976"/>
                </a:lnTo>
                <a:lnTo>
                  <a:pt x="1364071" y="1277038"/>
                </a:lnTo>
                <a:lnTo>
                  <a:pt x="1357405" y="1288783"/>
                </a:lnTo>
                <a:lnTo>
                  <a:pt x="1350421" y="1300528"/>
                </a:lnTo>
                <a:lnTo>
                  <a:pt x="1343438" y="1311956"/>
                </a:lnTo>
                <a:lnTo>
                  <a:pt x="1336454" y="1323066"/>
                </a:lnTo>
                <a:lnTo>
                  <a:pt x="1329153" y="1334176"/>
                </a:lnTo>
                <a:lnTo>
                  <a:pt x="1321535" y="1344969"/>
                </a:lnTo>
                <a:lnTo>
                  <a:pt x="1313916" y="1355127"/>
                </a:lnTo>
                <a:lnTo>
                  <a:pt x="1306615" y="1365285"/>
                </a:lnTo>
                <a:lnTo>
                  <a:pt x="1324392" y="1356714"/>
                </a:lnTo>
                <a:lnTo>
                  <a:pt x="1341850" y="1347826"/>
                </a:lnTo>
                <a:lnTo>
                  <a:pt x="1359627" y="1338303"/>
                </a:lnTo>
                <a:lnTo>
                  <a:pt x="1376451" y="1328145"/>
                </a:lnTo>
                <a:lnTo>
                  <a:pt x="1393275" y="1317987"/>
                </a:lnTo>
                <a:lnTo>
                  <a:pt x="1409781" y="1306877"/>
                </a:lnTo>
                <a:lnTo>
                  <a:pt x="1425653" y="1295449"/>
                </a:lnTo>
                <a:lnTo>
                  <a:pt x="1441525" y="1283704"/>
                </a:lnTo>
                <a:lnTo>
                  <a:pt x="1456444" y="1271007"/>
                </a:lnTo>
                <a:lnTo>
                  <a:pt x="1471681" y="1258310"/>
                </a:lnTo>
                <a:lnTo>
                  <a:pt x="1485966" y="1245295"/>
                </a:lnTo>
                <a:lnTo>
                  <a:pt x="1500568" y="1231328"/>
                </a:lnTo>
                <a:lnTo>
                  <a:pt x="1514217" y="1217361"/>
                </a:lnTo>
                <a:lnTo>
                  <a:pt x="1527232" y="1203076"/>
                </a:lnTo>
                <a:lnTo>
                  <a:pt x="1540247" y="1188157"/>
                </a:lnTo>
                <a:lnTo>
                  <a:pt x="1552944" y="1172602"/>
                </a:lnTo>
                <a:lnTo>
                  <a:pt x="1411686" y="1172602"/>
                </a:lnTo>
                <a:close/>
                <a:moveTo>
                  <a:pt x="1074888" y="1172602"/>
                </a:moveTo>
                <a:lnTo>
                  <a:pt x="1074888" y="1421153"/>
                </a:lnTo>
                <a:lnTo>
                  <a:pt x="1090760" y="1420201"/>
                </a:lnTo>
                <a:lnTo>
                  <a:pt x="1106632" y="1418614"/>
                </a:lnTo>
                <a:lnTo>
                  <a:pt x="1122503" y="1416709"/>
                </a:lnTo>
                <a:lnTo>
                  <a:pt x="1138058" y="1414487"/>
                </a:lnTo>
                <a:lnTo>
                  <a:pt x="1145041" y="1410361"/>
                </a:lnTo>
                <a:lnTo>
                  <a:pt x="1152342" y="1406551"/>
                </a:lnTo>
                <a:lnTo>
                  <a:pt x="1159326" y="1402107"/>
                </a:lnTo>
                <a:lnTo>
                  <a:pt x="1166309" y="1397346"/>
                </a:lnTo>
                <a:lnTo>
                  <a:pt x="1172975" y="1391949"/>
                </a:lnTo>
                <a:lnTo>
                  <a:pt x="1179959" y="1386871"/>
                </a:lnTo>
                <a:lnTo>
                  <a:pt x="1186625" y="1381474"/>
                </a:lnTo>
                <a:lnTo>
                  <a:pt x="1193609" y="1375443"/>
                </a:lnTo>
                <a:lnTo>
                  <a:pt x="1200275" y="1369729"/>
                </a:lnTo>
                <a:lnTo>
                  <a:pt x="1206623" y="1363380"/>
                </a:lnTo>
                <a:lnTo>
                  <a:pt x="1219956" y="1350048"/>
                </a:lnTo>
                <a:lnTo>
                  <a:pt x="1232336" y="1336081"/>
                </a:lnTo>
                <a:lnTo>
                  <a:pt x="1244716" y="1321162"/>
                </a:lnTo>
                <a:lnTo>
                  <a:pt x="1256778" y="1305290"/>
                </a:lnTo>
                <a:lnTo>
                  <a:pt x="1268206" y="1288783"/>
                </a:lnTo>
                <a:lnTo>
                  <a:pt x="1279633" y="1271007"/>
                </a:lnTo>
                <a:lnTo>
                  <a:pt x="1290426" y="1252913"/>
                </a:lnTo>
                <a:lnTo>
                  <a:pt x="1300901" y="1233867"/>
                </a:lnTo>
                <a:lnTo>
                  <a:pt x="1311059" y="1214504"/>
                </a:lnTo>
                <a:lnTo>
                  <a:pt x="1320582" y="1193871"/>
                </a:lnTo>
                <a:lnTo>
                  <a:pt x="1329788" y="1172602"/>
                </a:lnTo>
                <a:lnTo>
                  <a:pt x="1074888" y="1172602"/>
                </a:lnTo>
                <a:close/>
                <a:moveTo>
                  <a:pt x="746661" y="1172602"/>
                </a:moveTo>
                <a:lnTo>
                  <a:pt x="755867" y="1193871"/>
                </a:lnTo>
                <a:lnTo>
                  <a:pt x="765390" y="1214504"/>
                </a:lnTo>
                <a:lnTo>
                  <a:pt x="775865" y="1233867"/>
                </a:lnTo>
                <a:lnTo>
                  <a:pt x="786023" y="1252913"/>
                </a:lnTo>
                <a:lnTo>
                  <a:pt x="797133" y="1271007"/>
                </a:lnTo>
                <a:lnTo>
                  <a:pt x="808243" y="1288783"/>
                </a:lnTo>
                <a:lnTo>
                  <a:pt x="819988" y="1305290"/>
                </a:lnTo>
                <a:lnTo>
                  <a:pt x="831734" y="1321162"/>
                </a:lnTo>
                <a:lnTo>
                  <a:pt x="843796" y="1336081"/>
                </a:lnTo>
                <a:lnTo>
                  <a:pt x="856811" y="1350048"/>
                </a:lnTo>
                <a:lnTo>
                  <a:pt x="869826" y="1363380"/>
                </a:lnTo>
                <a:lnTo>
                  <a:pt x="876492" y="1369729"/>
                </a:lnTo>
                <a:lnTo>
                  <a:pt x="882840" y="1375443"/>
                </a:lnTo>
                <a:lnTo>
                  <a:pt x="889507" y="1381474"/>
                </a:lnTo>
                <a:lnTo>
                  <a:pt x="896173" y="1386871"/>
                </a:lnTo>
                <a:lnTo>
                  <a:pt x="903156" y="1391949"/>
                </a:lnTo>
                <a:lnTo>
                  <a:pt x="910140" y="1397346"/>
                </a:lnTo>
                <a:lnTo>
                  <a:pt x="916806" y="1402107"/>
                </a:lnTo>
                <a:lnTo>
                  <a:pt x="924424" y="1406551"/>
                </a:lnTo>
                <a:lnTo>
                  <a:pt x="931408" y="1410361"/>
                </a:lnTo>
                <a:lnTo>
                  <a:pt x="938391" y="1414487"/>
                </a:lnTo>
                <a:lnTo>
                  <a:pt x="953628" y="1416709"/>
                </a:lnTo>
                <a:lnTo>
                  <a:pt x="969500" y="1418614"/>
                </a:lnTo>
                <a:lnTo>
                  <a:pt x="985372" y="1420201"/>
                </a:lnTo>
                <a:lnTo>
                  <a:pt x="1001243" y="1421153"/>
                </a:lnTo>
                <a:lnTo>
                  <a:pt x="1001243" y="1172602"/>
                </a:lnTo>
                <a:lnTo>
                  <a:pt x="746661" y="1172602"/>
                </a:lnTo>
                <a:close/>
                <a:moveTo>
                  <a:pt x="523822" y="1172602"/>
                </a:moveTo>
                <a:lnTo>
                  <a:pt x="536202" y="1188157"/>
                </a:lnTo>
                <a:lnTo>
                  <a:pt x="548900" y="1203076"/>
                </a:lnTo>
                <a:lnTo>
                  <a:pt x="562232" y="1217361"/>
                </a:lnTo>
                <a:lnTo>
                  <a:pt x="576199" y="1231328"/>
                </a:lnTo>
                <a:lnTo>
                  <a:pt x="590166" y="1245295"/>
                </a:lnTo>
                <a:lnTo>
                  <a:pt x="604768" y="1258310"/>
                </a:lnTo>
                <a:lnTo>
                  <a:pt x="619687" y="1271007"/>
                </a:lnTo>
                <a:lnTo>
                  <a:pt x="634924" y="1283704"/>
                </a:lnTo>
                <a:lnTo>
                  <a:pt x="650796" y="1295449"/>
                </a:lnTo>
                <a:lnTo>
                  <a:pt x="666668" y="1306877"/>
                </a:lnTo>
                <a:lnTo>
                  <a:pt x="683174" y="1317987"/>
                </a:lnTo>
                <a:lnTo>
                  <a:pt x="699681" y="1328145"/>
                </a:lnTo>
                <a:lnTo>
                  <a:pt x="717140" y="1338303"/>
                </a:lnTo>
                <a:lnTo>
                  <a:pt x="734281" y="1347826"/>
                </a:lnTo>
                <a:lnTo>
                  <a:pt x="752058" y="1356714"/>
                </a:lnTo>
                <a:lnTo>
                  <a:pt x="770151" y="1365285"/>
                </a:lnTo>
                <a:lnTo>
                  <a:pt x="762533" y="1355127"/>
                </a:lnTo>
                <a:lnTo>
                  <a:pt x="754597" y="1344969"/>
                </a:lnTo>
                <a:lnTo>
                  <a:pt x="747296" y="1334176"/>
                </a:lnTo>
                <a:lnTo>
                  <a:pt x="739995" y="1323066"/>
                </a:lnTo>
                <a:lnTo>
                  <a:pt x="733011" y="1311956"/>
                </a:lnTo>
                <a:lnTo>
                  <a:pt x="726028" y="1300528"/>
                </a:lnTo>
                <a:lnTo>
                  <a:pt x="719362" y="1288783"/>
                </a:lnTo>
                <a:lnTo>
                  <a:pt x="712378" y="1277038"/>
                </a:lnTo>
                <a:lnTo>
                  <a:pt x="706030" y="1264976"/>
                </a:lnTo>
                <a:lnTo>
                  <a:pt x="699681" y="1252278"/>
                </a:lnTo>
                <a:lnTo>
                  <a:pt x="693650" y="1239898"/>
                </a:lnTo>
                <a:lnTo>
                  <a:pt x="687301" y="1226884"/>
                </a:lnTo>
                <a:lnTo>
                  <a:pt x="681587" y="1213551"/>
                </a:lnTo>
                <a:lnTo>
                  <a:pt x="675873" y="1200219"/>
                </a:lnTo>
                <a:lnTo>
                  <a:pt x="670159" y="1186570"/>
                </a:lnTo>
                <a:lnTo>
                  <a:pt x="665080" y="1172602"/>
                </a:lnTo>
                <a:lnTo>
                  <a:pt x="523822" y="1172602"/>
                </a:lnTo>
                <a:close/>
                <a:moveTo>
                  <a:pt x="1997481" y="1012825"/>
                </a:moveTo>
                <a:lnTo>
                  <a:pt x="2002239" y="1013143"/>
                </a:lnTo>
                <a:lnTo>
                  <a:pt x="2006679" y="1013461"/>
                </a:lnTo>
                <a:lnTo>
                  <a:pt x="2011120" y="1013779"/>
                </a:lnTo>
                <a:lnTo>
                  <a:pt x="2015561" y="1014414"/>
                </a:lnTo>
                <a:lnTo>
                  <a:pt x="2020001" y="1015685"/>
                </a:lnTo>
                <a:lnTo>
                  <a:pt x="2024442" y="1016639"/>
                </a:lnTo>
                <a:lnTo>
                  <a:pt x="2032372" y="1020135"/>
                </a:lnTo>
                <a:lnTo>
                  <a:pt x="2040619" y="1023631"/>
                </a:lnTo>
                <a:lnTo>
                  <a:pt x="2047914" y="1028080"/>
                </a:lnTo>
                <a:lnTo>
                  <a:pt x="2054892" y="1033483"/>
                </a:lnTo>
                <a:lnTo>
                  <a:pt x="2061236" y="1039204"/>
                </a:lnTo>
                <a:lnTo>
                  <a:pt x="2066946" y="1045560"/>
                </a:lnTo>
                <a:lnTo>
                  <a:pt x="2072338" y="1052552"/>
                </a:lnTo>
                <a:lnTo>
                  <a:pt x="2076778" y="1059861"/>
                </a:lnTo>
                <a:lnTo>
                  <a:pt x="2080268" y="1068125"/>
                </a:lnTo>
                <a:lnTo>
                  <a:pt x="2083757" y="1076070"/>
                </a:lnTo>
                <a:lnTo>
                  <a:pt x="2084708" y="1080519"/>
                </a:lnTo>
                <a:lnTo>
                  <a:pt x="2085977" y="1084969"/>
                </a:lnTo>
                <a:lnTo>
                  <a:pt x="2086611" y="1089418"/>
                </a:lnTo>
                <a:lnTo>
                  <a:pt x="2086929" y="1093867"/>
                </a:lnTo>
                <a:lnTo>
                  <a:pt x="2087246" y="1098635"/>
                </a:lnTo>
                <a:lnTo>
                  <a:pt x="2087563" y="1103084"/>
                </a:lnTo>
                <a:lnTo>
                  <a:pt x="2087563" y="1647816"/>
                </a:lnTo>
                <a:lnTo>
                  <a:pt x="2087563" y="1676419"/>
                </a:lnTo>
                <a:lnTo>
                  <a:pt x="2062505" y="1710425"/>
                </a:lnTo>
                <a:lnTo>
                  <a:pt x="1627954" y="2301875"/>
                </a:lnTo>
                <a:lnTo>
                  <a:pt x="1111250" y="2301875"/>
                </a:lnTo>
                <a:lnTo>
                  <a:pt x="1115373" y="2246576"/>
                </a:lnTo>
                <a:lnTo>
                  <a:pt x="1140432" y="1924313"/>
                </a:lnTo>
                <a:lnTo>
                  <a:pt x="1141383" y="1909376"/>
                </a:lnTo>
                <a:lnTo>
                  <a:pt x="1143286" y="1898252"/>
                </a:lnTo>
                <a:lnTo>
                  <a:pt x="1145824" y="1887129"/>
                </a:lnTo>
                <a:lnTo>
                  <a:pt x="1150582" y="1871874"/>
                </a:lnTo>
                <a:lnTo>
                  <a:pt x="1155657" y="1857572"/>
                </a:lnTo>
                <a:lnTo>
                  <a:pt x="1158829" y="1850263"/>
                </a:lnTo>
                <a:lnTo>
                  <a:pt x="1161683" y="1843271"/>
                </a:lnTo>
                <a:lnTo>
                  <a:pt x="1168662" y="1829923"/>
                </a:lnTo>
                <a:lnTo>
                  <a:pt x="1175640" y="1816892"/>
                </a:lnTo>
                <a:lnTo>
                  <a:pt x="1179446" y="1810218"/>
                </a:lnTo>
                <a:lnTo>
                  <a:pt x="1182935" y="1804180"/>
                </a:lnTo>
                <a:lnTo>
                  <a:pt x="1187059" y="1797824"/>
                </a:lnTo>
                <a:lnTo>
                  <a:pt x="1191499" y="1791785"/>
                </a:lnTo>
                <a:lnTo>
                  <a:pt x="1200698" y="1780026"/>
                </a:lnTo>
                <a:lnTo>
                  <a:pt x="1210531" y="1768585"/>
                </a:lnTo>
                <a:lnTo>
                  <a:pt x="1220364" y="1757461"/>
                </a:lnTo>
                <a:lnTo>
                  <a:pt x="1230514" y="1746973"/>
                </a:lnTo>
                <a:lnTo>
                  <a:pt x="1237492" y="1740299"/>
                </a:lnTo>
                <a:lnTo>
                  <a:pt x="1244153" y="1734261"/>
                </a:lnTo>
                <a:lnTo>
                  <a:pt x="1257158" y="1723137"/>
                </a:lnTo>
                <a:lnTo>
                  <a:pt x="1361196" y="1633832"/>
                </a:lnTo>
                <a:lnTo>
                  <a:pt x="1569908" y="1455221"/>
                </a:lnTo>
                <a:lnTo>
                  <a:pt x="1575934" y="1450454"/>
                </a:lnTo>
                <a:lnTo>
                  <a:pt x="1582913" y="1446004"/>
                </a:lnTo>
                <a:lnTo>
                  <a:pt x="1589891" y="1442191"/>
                </a:lnTo>
                <a:lnTo>
                  <a:pt x="1597503" y="1439013"/>
                </a:lnTo>
                <a:lnTo>
                  <a:pt x="1604799" y="1436788"/>
                </a:lnTo>
                <a:lnTo>
                  <a:pt x="1612411" y="1434881"/>
                </a:lnTo>
                <a:lnTo>
                  <a:pt x="1620341" y="1433928"/>
                </a:lnTo>
                <a:lnTo>
                  <a:pt x="1627954" y="1433610"/>
                </a:lnTo>
                <a:lnTo>
                  <a:pt x="1636201" y="1433928"/>
                </a:lnTo>
                <a:lnTo>
                  <a:pt x="1643813" y="1434881"/>
                </a:lnTo>
                <a:lnTo>
                  <a:pt x="1651426" y="1436470"/>
                </a:lnTo>
                <a:lnTo>
                  <a:pt x="1659038" y="1439013"/>
                </a:lnTo>
                <a:lnTo>
                  <a:pt x="1666651" y="1441873"/>
                </a:lnTo>
                <a:lnTo>
                  <a:pt x="1673629" y="1445687"/>
                </a:lnTo>
                <a:lnTo>
                  <a:pt x="1680607" y="1450136"/>
                </a:lnTo>
                <a:lnTo>
                  <a:pt x="1687268" y="1455221"/>
                </a:lnTo>
                <a:lnTo>
                  <a:pt x="1690757" y="1458717"/>
                </a:lnTo>
                <a:lnTo>
                  <a:pt x="1693929" y="1461895"/>
                </a:lnTo>
                <a:lnTo>
                  <a:pt x="1696784" y="1465073"/>
                </a:lnTo>
                <a:lnTo>
                  <a:pt x="1699956" y="1468569"/>
                </a:lnTo>
                <a:lnTo>
                  <a:pt x="1702494" y="1472383"/>
                </a:lnTo>
                <a:lnTo>
                  <a:pt x="1705031" y="1475879"/>
                </a:lnTo>
                <a:lnTo>
                  <a:pt x="1709472" y="1483824"/>
                </a:lnTo>
                <a:lnTo>
                  <a:pt x="1712961" y="1491770"/>
                </a:lnTo>
                <a:lnTo>
                  <a:pt x="1715498" y="1500033"/>
                </a:lnTo>
                <a:lnTo>
                  <a:pt x="1717401" y="1508296"/>
                </a:lnTo>
                <a:lnTo>
                  <a:pt x="1718670" y="1517195"/>
                </a:lnTo>
                <a:lnTo>
                  <a:pt x="1718987" y="1525776"/>
                </a:lnTo>
                <a:lnTo>
                  <a:pt x="1718353" y="1534674"/>
                </a:lnTo>
                <a:lnTo>
                  <a:pt x="1717084" y="1543255"/>
                </a:lnTo>
                <a:lnTo>
                  <a:pt x="1714547" y="1551518"/>
                </a:lnTo>
                <a:lnTo>
                  <a:pt x="1711692" y="1560099"/>
                </a:lnTo>
                <a:lnTo>
                  <a:pt x="1709789" y="1564231"/>
                </a:lnTo>
                <a:lnTo>
                  <a:pt x="1707569" y="1568362"/>
                </a:lnTo>
                <a:lnTo>
                  <a:pt x="1705348" y="1571858"/>
                </a:lnTo>
                <a:lnTo>
                  <a:pt x="1702811" y="1575990"/>
                </a:lnTo>
                <a:lnTo>
                  <a:pt x="1700273" y="1579804"/>
                </a:lnTo>
                <a:lnTo>
                  <a:pt x="1697101" y="1582982"/>
                </a:lnTo>
                <a:lnTo>
                  <a:pt x="1552779" y="1752376"/>
                </a:lnTo>
                <a:lnTo>
                  <a:pt x="1463649" y="1856937"/>
                </a:lnTo>
                <a:lnTo>
                  <a:pt x="1460794" y="1859797"/>
                </a:lnTo>
                <a:lnTo>
                  <a:pt x="1458257" y="1863611"/>
                </a:lnTo>
                <a:lnTo>
                  <a:pt x="1456354" y="1866789"/>
                </a:lnTo>
                <a:lnTo>
                  <a:pt x="1454768" y="1870603"/>
                </a:lnTo>
                <a:lnTo>
                  <a:pt x="1453499" y="1874099"/>
                </a:lnTo>
                <a:lnTo>
                  <a:pt x="1452547" y="1878230"/>
                </a:lnTo>
                <a:lnTo>
                  <a:pt x="1452230" y="1882044"/>
                </a:lnTo>
                <a:lnTo>
                  <a:pt x="1452230" y="1885858"/>
                </a:lnTo>
                <a:lnTo>
                  <a:pt x="1452230" y="1889989"/>
                </a:lnTo>
                <a:lnTo>
                  <a:pt x="1452547" y="1893803"/>
                </a:lnTo>
                <a:lnTo>
                  <a:pt x="1453499" y="1897935"/>
                </a:lnTo>
                <a:lnTo>
                  <a:pt x="1454450" y="1901748"/>
                </a:lnTo>
                <a:lnTo>
                  <a:pt x="1456671" y="1909694"/>
                </a:lnTo>
                <a:lnTo>
                  <a:pt x="1459525" y="1917003"/>
                </a:lnTo>
                <a:lnTo>
                  <a:pt x="1463014" y="1924313"/>
                </a:lnTo>
                <a:lnTo>
                  <a:pt x="1466504" y="1930987"/>
                </a:lnTo>
                <a:lnTo>
                  <a:pt x="1470310" y="1937026"/>
                </a:lnTo>
                <a:lnTo>
                  <a:pt x="1473799" y="1942111"/>
                </a:lnTo>
                <a:lnTo>
                  <a:pt x="1479191" y="1949420"/>
                </a:lnTo>
                <a:lnTo>
                  <a:pt x="1481094" y="1951963"/>
                </a:lnTo>
                <a:lnTo>
                  <a:pt x="1907399" y="1605864"/>
                </a:lnTo>
                <a:lnTo>
                  <a:pt x="1907399" y="1103084"/>
                </a:lnTo>
                <a:lnTo>
                  <a:pt x="1907399" y="1098635"/>
                </a:lnTo>
                <a:lnTo>
                  <a:pt x="1908033" y="1093867"/>
                </a:lnTo>
                <a:lnTo>
                  <a:pt x="1908350" y="1089418"/>
                </a:lnTo>
                <a:lnTo>
                  <a:pt x="1909302" y="1084969"/>
                </a:lnTo>
                <a:lnTo>
                  <a:pt x="1910253" y="1080519"/>
                </a:lnTo>
                <a:lnTo>
                  <a:pt x="1911522" y="1076070"/>
                </a:lnTo>
                <a:lnTo>
                  <a:pt x="1914694" y="1068125"/>
                </a:lnTo>
                <a:lnTo>
                  <a:pt x="1918183" y="1059861"/>
                </a:lnTo>
                <a:lnTo>
                  <a:pt x="1922624" y="1052552"/>
                </a:lnTo>
                <a:lnTo>
                  <a:pt x="1927699" y="1045560"/>
                </a:lnTo>
                <a:lnTo>
                  <a:pt x="1933726" y="1039204"/>
                </a:lnTo>
                <a:lnTo>
                  <a:pt x="1940069" y="1033483"/>
                </a:lnTo>
                <a:lnTo>
                  <a:pt x="1947048" y="1028080"/>
                </a:lnTo>
                <a:lnTo>
                  <a:pt x="1954343" y="1023631"/>
                </a:lnTo>
                <a:lnTo>
                  <a:pt x="1962590" y="1020135"/>
                </a:lnTo>
                <a:lnTo>
                  <a:pt x="1970520" y="1016639"/>
                </a:lnTo>
                <a:lnTo>
                  <a:pt x="1974960" y="1015685"/>
                </a:lnTo>
                <a:lnTo>
                  <a:pt x="1979401" y="1014414"/>
                </a:lnTo>
                <a:lnTo>
                  <a:pt x="1983842" y="1013779"/>
                </a:lnTo>
                <a:lnTo>
                  <a:pt x="1988282" y="1013461"/>
                </a:lnTo>
                <a:lnTo>
                  <a:pt x="1992723" y="1013143"/>
                </a:lnTo>
                <a:lnTo>
                  <a:pt x="1997481" y="1012825"/>
                </a:lnTo>
                <a:close/>
                <a:moveTo>
                  <a:pt x="90082" y="1012825"/>
                </a:moveTo>
                <a:lnTo>
                  <a:pt x="94523" y="1013143"/>
                </a:lnTo>
                <a:lnTo>
                  <a:pt x="99281" y="1013461"/>
                </a:lnTo>
                <a:lnTo>
                  <a:pt x="103721" y="1013779"/>
                </a:lnTo>
                <a:lnTo>
                  <a:pt x="108162" y="1014414"/>
                </a:lnTo>
                <a:lnTo>
                  <a:pt x="112603" y="1015685"/>
                </a:lnTo>
                <a:lnTo>
                  <a:pt x="117043" y="1016639"/>
                </a:lnTo>
                <a:lnTo>
                  <a:pt x="125290" y="1020135"/>
                </a:lnTo>
                <a:lnTo>
                  <a:pt x="133220" y="1023631"/>
                </a:lnTo>
                <a:lnTo>
                  <a:pt x="140515" y="1028080"/>
                </a:lnTo>
                <a:lnTo>
                  <a:pt x="147494" y="1033483"/>
                </a:lnTo>
                <a:lnTo>
                  <a:pt x="153838" y="1039204"/>
                </a:lnTo>
                <a:lnTo>
                  <a:pt x="159864" y="1045560"/>
                </a:lnTo>
                <a:lnTo>
                  <a:pt x="164939" y="1052552"/>
                </a:lnTo>
                <a:lnTo>
                  <a:pt x="169380" y="1059861"/>
                </a:lnTo>
                <a:lnTo>
                  <a:pt x="173186" y="1068125"/>
                </a:lnTo>
                <a:lnTo>
                  <a:pt x="176358" y="1076070"/>
                </a:lnTo>
                <a:lnTo>
                  <a:pt x="177310" y="1080519"/>
                </a:lnTo>
                <a:lnTo>
                  <a:pt x="178578" y="1084969"/>
                </a:lnTo>
                <a:lnTo>
                  <a:pt x="179213" y="1089418"/>
                </a:lnTo>
                <a:lnTo>
                  <a:pt x="179530" y="1093867"/>
                </a:lnTo>
                <a:lnTo>
                  <a:pt x="180164" y="1098635"/>
                </a:lnTo>
                <a:lnTo>
                  <a:pt x="180482" y="1103084"/>
                </a:lnTo>
                <a:lnTo>
                  <a:pt x="180482" y="1605864"/>
                </a:lnTo>
                <a:lnTo>
                  <a:pt x="606151" y="1951963"/>
                </a:lnTo>
                <a:lnTo>
                  <a:pt x="608372" y="1949420"/>
                </a:lnTo>
                <a:lnTo>
                  <a:pt x="614081" y="1942111"/>
                </a:lnTo>
                <a:lnTo>
                  <a:pt x="617253" y="1937026"/>
                </a:lnTo>
                <a:lnTo>
                  <a:pt x="621059" y="1930987"/>
                </a:lnTo>
                <a:lnTo>
                  <a:pt x="624548" y="1924313"/>
                </a:lnTo>
                <a:lnTo>
                  <a:pt x="628038" y="1917003"/>
                </a:lnTo>
                <a:lnTo>
                  <a:pt x="630892" y="1909694"/>
                </a:lnTo>
                <a:lnTo>
                  <a:pt x="633113" y="1901748"/>
                </a:lnTo>
                <a:lnTo>
                  <a:pt x="634064" y="1897935"/>
                </a:lnTo>
                <a:lnTo>
                  <a:pt x="635016" y="1893803"/>
                </a:lnTo>
                <a:lnTo>
                  <a:pt x="635333" y="1889989"/>
                </a:lnTo>
                <a:lnTo>
                  <a:pt x="635333" y="1885858"/>
                </a:lnTo>
                <a:lnTo>
                  <a:pt x="635333" y="1882044"/>
                </a:lnTo>
                <a:lnTo>
                  <a:pt x="635016" y="1878230"/>
                </a:lnTo>
                <a:lnTo>
                  <a:pt x="634064" y="1874099"/>
                </a:lnTo>
                <a:lnTo>
                  <a:pt x="632795" y="1870603"/>
                </a:lnTo>
                <a:lnTo>
                  <a:pt x="631210" y="1866789"/>
                </a:lnTo>
                <a:lnTo>
                  <a:pt x="629306" y="1863611"/>
                </a:lnTo>
                <a:lnTo>
                  <a:pt x="626769" y="1859797"/>
                </a:lnTo>
                <a:lnTo>
                  <a:pt x="623914" y="1856937"/>
                </a:lnTo>
                <a:lnTo>
                  <a:pt x="534784" y="1752376"/>
                </a:lnTo>
                <a:lnTo>
                  <a:pt x="390462" y="1582982"/>
                </a:lnTo>
                <a:lnTo>
                  <a:pt x="387290" y="1579804"/>
                </a:lnTo>
                <a:lnTo>
                  <a:pt x="384752" y="1575990"/>
                </a:lnTo>
                <a:lnTo>
                  <a:pt x="382215" y="1571858"/>
                </a:lnTo>
                <a:lnTo>
                  <a:pt x="379994" y="1568362"/>
                </a:lnTo>
                <a:lnTo>
                  <a:pt x="377774" y="1564231"/>
                </a:lnTo>
                <a:lnTo>
                  <a:pt x="375871" y="1560099"/>
                </a:lnTo>
                <a:lnTo>
                  <a:pt x="373016" y="1551518"/>
                </a:lnTo>
                <a:lnTo>
                  <a:pt x="370479" y="1543255"/>
                </a:lnTo>
                <a:lnTo>
                  <a:pt x="369210" y="1534674"/>
                </a:lnTo>
                <a:lnTo>
                  <a:pt x="368576" y="1525776"/>
                </a:lnTo>
                <a:lnTo>
                  <a:pt x="368893" y="1517195"/>
                </a:lnTo>
                <a:lnTo>
                  <a:pt x="370162" y="1508296"/>
                </a:lnTo>
                <a:lnTo>
                  <a:pt x="372065" y="1500033"/>
                </a:lnTo>
                <a:lnTo>
                  <a:pt x="374602" y="1491770"/>
                </a:lnTo>
                <a:lnTo>
                  <a:pt x="378091" y="1483824"/>
                </a:lnTo>
                <a:lnTo>
                  <a:pt x="382532" y="1475879"/>
                </a:lnTo>
                <a:lnTo>
                  <a:pt x="384752" y="1472383"/>
                </a:lnTo>
                <a:lnTo>
                  <a:pt x="387924" y="1468569"/>
                </a:lnTo>
                <a:lnTo>
                  <a:pt x="390462" y="1465073"/>
                </a:lnTo>
                <a:lnTo>
                  <a:pt x="393634" y="1461895"/>
                </a:lnTo>
                <a:lnTo>
                  <a:pt x="397123" y="1458717"/>
                </a:lnTo>
                <a:lnTo>
                  <a:pt x="400295" y="1455221"/>
                </a:lnTo>
                <a:lnTo>
                  <a:pt x="406956" y="1450136"/>
                </a:lnTo>
                <a:lnTo>
                  <a:pt x="413934" y="1445687"/>
                </a:lnTo>
                <a:lnTo>
                  <a:pt x="420912" y="1441873"/>
                </a:lnTo>
                <a:lnTo>
                  <a:pt x="428207" y="1439013"/>
                </a:lnTo>
                <a:lnTo>
                  <a:pt x="436137" y="1436470"/>
                </a:lnTo>
                <a:lnTo>
                  <a:pt x="443750" y="1434881"/>
                </a:lnTo>
                <a:lnTo>
                  <a:pt x="451362" y="1433928"/>
                </a:lnTo>
                <a:lnTo>
                  <a:pt x="459609" y="1433610"/>
                </a:lnTo>
                <a:lnTo>
                  <a:pt x="467222" y="1433928"/>
                </a:lnTo>
                <a:lnTo>
                  <a:pt x="475152" y="1434881"/>
                </a:lnTo>
                <a:lnTo>
                  <a:pt x="482764" y="1436788"/>
                </a:lnTo>
                <a:lnTo>
                  <a:pt x="490060" y="1439013"/>
                </a:lnTo>
                <a:lnTo>
                  <a:pt x="497672" y="1442191"/>
                </a:lnTo>
                <a:lnTo>
                  <a:pt x="504650" y="1446004"/>
                </a:lnTo>
                <a:lnTo>
                  <a:pt x="511629" y="1450454"/>
                </a:lnTo>
                <a:lnTo>
                  <a:pt x="517655" y="1455221"/>
                </a:lnTo>
                <a:lnTo>
                  <a:pt x="726367" y="1633832"/>
                </a:lnTo>
                <a:lnTo>
                  <a:pt x="830405" y="1723137"/>
                </a:lnTo>
                <a:lnTo>
                  <a:pt x="843410" y="1734261"/>
                </a:lnTo>
                <a:lnTo>
                  <a:pt x="850071" y="1740299"/>
                </a:lnTo>
                <a:lnTo>
                  <a:pt x="857366" y="1746973"/>
                </a:lnTo>
                <a:lnTo>
                  <a:pt x="867517" y="1757461"/>
                </a:lnTo>
                <a:lnTo>
                  <a:pt x="877350" y="1768585"/>
                </a:lnTo>
                <a:lnTo>
                  <a:pt x="886865" y="1780026"/>
                </a:lnTo>
                <a:lnTo>
                  <a:pt x="896064" y="1791785"/>
                </a:lnTo>
                <a:lnTo>
                  <a:pt x="900504" y="1797824"/>
                </a:lnTo>
                <a:lnTo>
                  <a:pt x="904628" y="1804180"/>
                </a:lnTo>
                <a:lnTo>
                  <a:pt x="908117" y="1810218"/>
                </a:lnTo>
                <a:lnTo>
                  <a:pt x="911923" y="1816892"/>
                </a:lnTo>
                <a:lnTo>
                  <a:pt x="918902" y="1829923"/>
                </a:lnTo>
                <a:lnTo>
                  <a:pt x="925880" y="1843271"/>
                </a:lnTo>
                <a:lnTo>
                  <a:pt x="929369" y="1850263"/>
                </a:lnTo>
                <a:lnTo>
                  <a:pt x="931906" y="1857572"/>
                </a:lnTo>
                <a:lnTo>
                  <a:pt x="936981" y="1871874"/>
                </a:lnTo>
                <a:lnTo>
                  <a:pt x="941739" y="1887129"/>
                </a:lnTo>
                <a:lnTo>
                  <a:pt x="944277" y="1898252"/>
                </a:lnTo>
                <a:lnTo>
                  <a:pt x="946180" y="1909376"/>
                </a:lnTo>
                <a:lnTo>
                  <a:pt x="946814" y="1924313"/>
                </a:lnTo>
                <a:lnTo>
                  <a:pt x="972190" y="2246576"/>
                </a:lnTo>
                <a:lnTo>
                  <a:pt x="976313" y="2301875"/>
                </a:lnTo>
                <a:lnTo>
                  <a:pt x="459609" y="2301875"/>
                </a:lnTo>
                <a:lnTo>
                  <a:pt x="25058" y="1710425"/>
                </a:lnTo>
                <a:lnTo>
                  <a:pt x="0" y="1676419"/>
                </a:lnTo>
                <a:lnTo>
                  <a:pt x="0" y="1647816"/>
                </a:lnTo>
                <a:lnTo>
                  <a:pt x="0" y="1103084"/>
                </a:lnTo>
                <a:lnTo>
                  <a:pt x="317" y="1098635"/>
                </a:lnTo>
                <a:lnTo>
                  <a:pt x="634" y="1093867"/>
                </a:lnTo>
                <a:lnTo>
                  <a:pt x="952" y="1089418"/>
                </a:lnTo>
                <a:lnTo>
                  <a:pt x="1903" y="1084969"/>
                </a:lnTo>
                <a:lnTo>
                  <a:pt x="2855" y="1080519"/>
                </a:lnTo>
                <a:lnTo>
                  <a:pt x="3806" y="1076070"/>
                </a:lnTo>
                <a:lnTo>
                  <a:pt x="7295" y="1068125"/>
                </a:lnTo>
                <a:lnTo>
                  <a:pt x="11102" y="1059861"/>
                </a:lnTo>
                <a:lnTo>
                  <a:pt x="15225" y="1052552"/>
                </a:lnTo>
                <a:lnTo>
                  <a:pt x="20617" y="1045560"/>
                </a:lnTo>
                <a:lnTo>
                  <a:pt x="26327" y="1039204"/>
                </a:lnTo>
                <a:lnTo>
                  <a:pt x="32671" y="1033483"/>
                </a:lnTo>
                <a:lnTo>
                  <a:pt x="39649" y="1028080"/>
                </a:lnTo>
                <a:lnTo>
                  <a:pt x="46944" y="1023631"/>
                </a:lnTo>
                <a:lnTo>
                  <a:pt x="55191" y="1020135"/>
                </a:lnTo>
                <a:lnTo>
                  <a:pt x="63121" y="1016639"/>
                </a:lnTo>
                <a:lnTo>
                  <a:pt x="67562" y="1015685"/>
                </a:lnTo>
                <a:lnTo>
                  <a:pt x="72002" y="1014414"/>
                </a:lnTo>
                <a:lnTo>
                  <a:pt x="76443" y="1013779"/>
                </a:lnTo>
                <a:lnTo>
                  <a:pt x="80884" y="1013461"/>
                </a:lnTo>
                <a:lnTo>
                  <a:pt x="85324" y="1013143"/>
                </a:lnTo>
                <a:lnTo>
                  <a:pt x="90082" y="1012825"/>
                </a:lnTo>
                <a:close/>
                <a:moveTo>
                  <a:pt x="1479299" y="812949"/>
                </a:moveTo>
                <a:lnTo>
                  <a:pt x="1478664" y="831995"/>
                </a:lnTo>
                <a:lnTo>
                  <a:pt x="1477712" y="850724"/>
                </a:lnTo>
                <a:lnTo>
                  <a:pt x="1476125" y="870087"/>
                </a:lnTo>
                <a:lnTo>
                  <a:pt x="1474538" y="888816"/>
                </a:lnTo>
                <a:lnTo>
                  <a:pt x="1472951" y="907227"/>
                </a:lnTo>
                <a:lnTo>
                  <a:pt x="1470729" y="925638"/>
                </a:lnTo>
                <a:lnTo>
                  <a:pt x="1467872" y="943732"/>
                </a:lnTo>
                <a:lnTo>
                  <a:pt x="1465332" y="961826"/>
                </a:lnTo>
                <a:lnTo>
                  <a:pt x="1462475" y="979919"/>
                </a:lnTo>
                <a:lnTo>
                  <a:pt x="1459618" y="997696"/>
                </a:lnTo>
                <a:lnTo>
                  <a:pt x="1456127" y="1014838"/>
                </a:lnTo>
                <a:lnTo>
                  <a:pt x="1452635" y="1032296"/>
                </a:lnTo>
                <a:lnTo>
                  <a:pt x="1448508" y="1049120"/>
                </a:lnTo>
                <a:lnTo>
                  <a:pt x="1444382" y="1065627"/>
                </a:lnTo>
                <a:lnTo>
                  <a:pt x="1440255" y="1082769"/>
                </a:lnTo>
                <a:lnTo>
                  <a:pt x="1435494" y="1098958"/>
                </a:lnTo>
                <a:lnTo>
                  <a:pt x="1602781" y="1098958"/>
                </a:lnTo>
                <a:lnTo>
                  <a:pt x="1611987" y="1082769"/>
                </a:lnTo>
                <a:lnTo>
                  <a:pt x="1620875" y="1066579"/>
                </a:lnTo>
                <a:lnTo>
                  <a:pt x="1629446" y="1050073"/>
                </a:lnTo>
                <a:lnTo>
                  <a:pt x="1637064" y="1032931"/>
                </a:lnTo>
                <a:lnTo>
                  <a:pt x="1644683" y="1016107"/>
                </a:lnTo>
                <a:lnTo>
                  <a:pt x="1651349" y="998331"/>
                </a:lnTo>
                <a:lnTo>
                  <a:pt x="1657698" y="980872"/>
                </a:lnTo>
                <a:lnTo>
                  <a:pt x="1663729" y="962778"/>
                </a:lnTo>
                <a:lnTo>
                  <a:pt x="1668808" y="945002"/>
                </a:lnTo>
                <a:lnTo>
                  <a:pt x="1674204" y="926273"/>
                </a:lnTo>
                <a:lnTo>
                  <a:pt x="1678013" y="907862"/>
                </a:lnTo>
                <a:lnTo>
                  <a:pt x="1682140" y="889133"/>
                </a:lnTo>
                <a:lnTo>
                  <a:pt x="1685632" y="870405"/>
                </a:lnTo>
                <a:lnTo>
                  <a:pt x="1688171" y="851359"/>
                </a:lnTo>
                <a:lnTo>
                  <a:pt x="1690393" y="831995"/>
                </a:lnTo>
                <a:lnTo>
                  <a:pt x="1691980" y="812949"/>
                </a:lnTo>
                <a:lnTo>
                  <a:pt x="1479299" y="812949"/>
                </a:lnTo>
                <a:close/>
                <a:moveTo>
                  <a:pt x="1074888" y="812949"/>
                </a:moveTo>
                <a:lnTo>
                  <a:pt x="1074888" y="1098958"/>
                </a:lnTo>
                <a:lnTo>
                  <a:pt x="1357087" y="1098958"/>
                </a:lnTo>
                <a:lnTo>
                  <a:pt x="1362166" y="1082769"/>
                </a:lnTo>
                <a:lnTo>
                  <a:pt x="1366928" y="1066262"/>
                </a:lnTo>
                <a:lnTo>
                  <a:pt x="1371372" y="1049438"/>
                </a:lnTo>
                <a:lnTo>
                  <a:pt x="1375498" y="1032296"/>
                </a:lnTo>
                <a:lnTo>
                  <a:pt x="1379625" y="1015155"/>
                </a:lnTo>
                <a:lnTo>
                  <a:pt x="1383117" y="997696"/>
                </a:lnTo>
                <a:lnTo>
                  <a:pt x="1386926" y="980237"/>
                </a:lnTo>
                <a:lnTo>
                  <a:pt x="1390100" y="962143"/>
                </a:lnTo>
                <a:lnTo>
                  <a:pt x="1393275" y="944049"/>
                </a:lnTo>
                <a:lnTo>
                  <a:pt x="1395814" y="925638"/>
                </a:lnTo>
                <a:lnTo>
                  <a:pt x="1398036" y="907227"/>
                </a:lnTo>
                <a:lnTo>
                  <a:pt x="1400258" y="888816"/>
                </a:lnTo>
                <a:lnTo>
                  <a:pt x="1402163" y="870087"/>
                </a:lnTo>
                <a:lnTo>
                  <a:pt x="1403433" y="851359"/>
                </a:lnTo>
                <a:lnTo>
                  <a:pt x="1404702" y="831995"/>
                </a:lnTo>
                <a:lnTo>
                  <a:pt x="1405655" y="812949"/>
                </a:lnTo>
                <a:lnTo>
                  <a:pt x="1074888" y="812949"/>
                </a:lnTo>
                <a:close/>
                <a:moveTo>
                  <a:pt x="671112" y="812949"/>
                </a:moveTo>
                <a:lnTo>
                  <a:pt x="671747" y="831995"/>
                </a:lnTo>
                <a:lnTo>
                  <a:pt x="673016" y="851359"/>
                </a:lnTo>
                <a:lnTo>
                  <a:pt x="674604" y="870087"/>
                </a:lnTo>
                <a:lnTo>
                  <a:pt x="676191" y="888816"/>
                </a:lnTo>
                <a:lnTo>
                  <a:pt x="678413" y="907227"/>
                </a:lnTo>
                <a:lnTo>
                  <a:pt x="680952" y="925638"/>
                </a:lnTo>
                <a:lnTo>
                  <a:pt x="683492" y="944049"/>
                </a:lnTo>
                <a:lnTo>
                  <a:pt x="686666" y="962143"/>
                </a:lnTo>
                <a:lnTo>
                  <a:pt x="689523" y="980237"/>
                </a:lnTo>
                <a:lnTo>
                  <a:pt x="693015" y="997696"/>
                </a:lnTo>
                <a:lnTo>
                  <a:pt x="696824" y="1015155"/>
                </a:lnTo>
                <a:lnTo>
                  <a:pt x="700951" y="1032296"/>
                </a:lnTo>
                <a:lnTo>
                  <a:pt x="705395" y="1049438"/>
                </a:lnTo>
                <a:lnTo>
                  <a:pt x="709839" y="1066262"/>
                </a:lnTo>
                <a:lnTo>
                  <a:pt x="714600" y="1082769"/>
                </a:lnTo>
                <a:lnTo>
                  <a:pt x="719362" y="1098958"/>
                </a:lnTo>
                <a:lnTo>
                  <a:pt x="1001243" y="1098958"/>
                </a:lnTo>
                <a:lnTo>
                  <a:pt x="1001243" y="812949"/>
                </a:lnTo>
                <a:lnTo>
                  <a:pt x="671112" y="812949"/>
                </a:lnTo>
                <a:close/>
                <a:moveTo>
                  <a:pt x="384469" y="812949"/>
                </a:moveTo>
                <a:lnTo>
                  <a:pt x="386056" y="831995"/>
                </a:lnTo>
                <a:lnTo>
                  <a:pt x="388278" y="851359"/>
                </a:lnTo>
                <a:lnTo>
                  <a:pt x="390817" y="870405"/>
                </a:lnTo>
                <a:lnTo>
                  <a:pt x="394309" y="889133"/>
                </a:lnTo>
                <a:lnTo>
                  <a:pt x="398118" y="907862"/>
                </a:lnTo>
                <a:lnTo>
                  <a:pt x="402562" y="926273"/>
                </a:lnTo>
                <a:lnTo>
                  <a:pt x="407324" y="945002"/>
                </a:lnTo>
                <a:lnTo>
                  <a:pt x="412720" y="962778"/>
                </a:lnTo>
                <a:lnTo>
                  <a:pt x="418434" y="980872"/>
                </a:lnTo>
                <a:lnTo>
                  <a:pt x="425100" y="998331"/>
                </a:lnTo>
                <a:lnTo>
                  <a:pt x="431766" y="1016107"/>
                </a:lnTo>
                <a:lnTo>
                  <a:pt x="439067" y="1032931"/>
                </a:lnTo>
                <a:lnTo>
                  <a:pt x="447321" y="1050073"/>
                </a:lnTo>
                <a:lnTo>
                  <a:pt x="455256" y="1066579"/>
                </a:lnTo>
                <a:lnTo>
                  <a:pt x="464145" y="1082769"/>
                </a:lnTo>
                <a:lnTo>
                  <a:pt x="473350" y="1098958"/>
                </a:lnTo>
                <a:lnTo>
                  <a:pt x="640956" y="1098958"/>
                </a:lnTo>
                <a:lnTo>
                  <a:pt x="635877" y="1082769"/>
                </a:lnTo>
                <a:lnTo>
                  <a:pt x="632067" y="1065627"/>
                </a:lnTo>
                <a:lnTo>
                  <a:pt x="627941" y="1049120"/>
                </a:lnTo>
                <a:lnTo>
                  <a:pt x="623814" y="1032296"/>
                </a:lnTo>
                <a:lnTo>
                  <a:pt x="620005" y="1014838"/>
                </a:lnTo>
                <a:lnTo>
                  <a:pt x="616830" y="997696"/>
                </a:lnTo>
                <a:lnTo>
                  <a:pt x="613974" y="979919"/>
                </a:lnTo>
                <a:lnTo>
                  <a:pt x="610799" y="961826"/>
                </a:lnTo>
                <a:lnTo>
                  <a:pt x="608260" y="943732"/>
                </a:lnTo>
                <a:lnTo>
                  <a:pt x="605720" y="925638"/>
                </a:lnTo>
                <a:lnTo>
                  <a:pt x="603816" y="907227"/>
                </a:lnTo>
                <a:lnTo>
                  <a:pt x="602229" y="888816"/>
                </a:lnTo>
                <a:lnTo>
                  <a:pt x="600324" y="870087"/>
                </a:lnTo>
                <a:lnTo>
                  <a:pt x="599054" y="850724"/>
                </a:lnTo>
                <a:lnTo>
                  <a:pt x="598102" y="831995"/>
                </a:lnTo>
                <a:lnTo>
                  <a:pt x="596832" y="812949"/>
                </a:lnTo>
                <a:lnTo>
                  <a:pt x="384469" y="812949"/>
                </a:lnTo>
                <a:close/>
                <a:moveTo>
                  <a:pt x="1438033" y="443773"/>
                </a:moveTo>
                <a:lnTo>
                  <a:pt x="1442477" y="460280"/>
                </a:lnTo>
                <a:lnTo>
                  <a:pt x="1446921" y="477738"/>
                </a:lnTo>
                <a:lnTo>
                  <a:pt x="1451048" y="495197"/>
                </a:lnTo>
                <a:lnTo>
                  <a:pt x="1454857" y="512656"/>
                </a:lnTo>
                <a:lnTo>
                  <a:pt x="1458349" y="530433"/>
                </a:lnTo>
                <a:lnTo>
                  <a:pt x="1461840" y="548526"/>
                </a:lnTo>
                <a:lnTo>
                  <a:pt x="1464698" y="566620"/>
                </a:lnTo>
                <a:lnTo>
                  <a:pt x="1467554" y="585031"/>
                </a:lnTo>
                <a:lnTo>
                  <a:pt x="1469776" y="603760"/>
                </a:lnTo>
                <a:lnTo>
                  <a:pt x="1471998" y="622488"/>
                </a:lnTo>
                <a:lnTo>
                  <a:pt x="1474220" y="641535"/>
                </a:lnTo>
                <a:lnTo>
                  <a:pt x="1475808" y="660581"/>
                </a:lnTo>
                <a:lnTo>
                  <a:pt x="1477077" y="680262"/>
                </a:lnTo>
                <a:lnTo>
                  <a:pt x="1478347" y="699308"/>
                </a:lnTo>
                <a:lnTo>
                  <a:pt x="1479299" y="719306"/>
                </a:lnTo>
                <a:lnTo>
                  <a:pt x="1479934" y="738987"/>
                </a:lnTo>
                <a:lnTo>
                  <a:pt x="1692933" y="738987"/>
                </a:lnTo>
                <a:lnTo>
                  <a:pt x="1691663" y="718988"/>
                </a:lnTo>
                <a:lnTo>
                  <a:pt x="1690076" y="699308"/>
                </a:lnTo>
                <a:lnTo>
                  <a:pt x="1687854" y="679309"/>
                </a:lnTo>
                <a:lnTo>
                  <a:pt x="1684679" y="659946"/>
                </a:lnTo>
                <a:lnTo>
                  <a:pt x="1681505" y="640582"/>
                </a:lnTo>
                <a:lnTo>
                  <a:pt x="1677378" y="621536"/>
                </a:lnTo>
                <a:lnTo>
                  <a:pt x="1672934" y="602808"/>
                </a:lnTo>
                <a:lnTo>
                  <a:pt x="1667855" y="584396"/>
                </a:lnTo>
                <a:lnTo>
                  <a:pt x="1662142" y="565350"/>
                </a:lnTo>
                <a:lnTo>
                  <a:pt x="1656110" y="547574"/>
                </a:lnTo>
                <a:lnTo>
                  <a:pt x="1649444" y="529480"/>
                </a:lnTo>
                <a:lnTo>
                  <a:pt x="1642461" y="511704"/>
                </a:lnTo>
                <a:lnTo>
                  <a:pt x="1634525" y="494245"/>
                </a:lnTo>
                <a:lnTo>
                  <a:pt x="1626589" y="477104"/>
                </a:lnTo>
                <a:lnTo>
                  <a:pt x="1617701" y="460280"/>
                </a:lnTo>
                <a:lnTo>
                  <a:pt x="1608495" y="443773"/>
                </a:lnTo>
                <a:lnTo>
                  <a:pt x="1438033" y="443773"/>
                </a:lnTo>
                <a:close/>
                <a:moveTo>
                  <a:pt x="1074888" y="443773"/>
                </a:moveTo>
                <a:lnTo>
                  <a:pt x="1074888" y="738987"/>
                </a:lnTo>
                <a:lnTo>
                  <a:pt x="1405972" y="738987"/>
                </a:lnTo>
                <a:lnTo>
                  <a:pt x="1405337" y="719306"/>
                </a:lnTo>
                <a:lnTo>
                  <a:pt x="1404702" y="699625"/>
                </a:lnTo>
                <a:lnTo>
                  <a:pt x="1403115" y="680262"/>
                </a:lnTo>
                <a:lnTo>
                  <a:pt x="1401528" y="660581"/>
                </a:lnTo>
                <a:lnTo>
                  <a:pt x="1399941" y="641535"/>
                </a:lnTo>
                <a:lnTo>
                  <a:pt x="1397719" y="622171"/>
                </a:lnTo>
                <a:lnTo>
                  <a:pt x="1394862" y="603442"/>
                </a:lnTo>
                <a:lnTo>
                  <a:pt x="1392322" y="585031"/>
                </a:lnTo>
                <a:lnTo>
                  <a:pt x="1389466" y="566620"/>
                </a:lnTo>
                <a:lnTo>
                  <a:pt x="1385656" y="548209"/>
                </a:lnTo>
                <a:lnTo>
                  <a:pt x="1382482" y="530115"/>
                </a:lnTo>
                <a:lnTo>
                  <a:pt x="1378355" y="512339"/>
                </a:lnTo>
                <a:lnTo>
                  <a:pt x="1374229" y="494562"/>
                </a:lnTo>
                <a:lnTo>
                  <a:pt x="1369467" y="477421"/>
                </a:lnTo>
                <a:lnTo>
                  <a:pt x="1365023" y="460280"/>
                </a:lnTo>
                <a:lnTo>
                  <a:pt x="1359944" y="443773"/>
                </a:lnTo>
                <a:lnTo>
                  <a:pt x="1074888" y="443773"/>
                </a:lnTo>
                <a:close/>
                <a:moveTo>
                  <a:pt x="716505" y="443773"/>
                </a:moveTo>
                <a:lnTo>
                  <a:pt x="711426" y="460280"/>
                </a:lnTo>
                <a:lnTo>
                  <a:pt x="706664" y="477421"/>
                </a:lnTo>
                <a:lnTo>
                  <a:pt x="702220" y="494562"/>
                </a:lnTo>
                <a:lnTo>
                  <a:pt x="698094" y="512339"/>
                </a:lnTo>
                <a:lnTo>
                  <a:pt x="694284" y="530115"/>
                </a:lnTo>
                <a:lnTo>
                  <a:pt x="690475" y="548209"/>
                </a:lnTo>
                <a:lnTo>
                  <a:pt x="687301" y="566620"/>
                </a:lnTo>
                <a:lnTo>
                  <a:pt x="683809" y="585031"/>
                </a:lnTo>
                <a:lnTo>
                  <a:pt x="681270" y="603442"/>
                </a:lnTo>
                <a:lnTo>
                  <a:pt x="678730" y="622171"/>
                </a:lnTo>
                <a:lnTo>
                  <a:pt x="676508" y="641535"/>
                </a:lnTo>
                <a:lnTo>
                  <a:pt x="674604" y="660581"/>
                </a:lnTo>
                <a:lnTo>
                  <a:pt x="673334" y="680262"/>
                </a:lnTo>
                <a:lnTo>
                  <a:pt x="672064" y="699625"/>
                </a:lnTo>
                <a:lnTo>
                  <a:pt x="671112" y="719306"/>
                </a:lnTo>
                <a:lnTo>
                  <a:pt x="670159" y="738987"/>
                </a:lnTo>
                <a:lnTo>
                  <a:pt x="1001243" y="738987"/>
                </a:lnTo>
                <a:lnTo>
                  <a:pt x="1001243" y="443773"/>
                </a:lnTo>
                <a:lnTo>
                  <a:pt x="716505" y="443773"/>
                </a:lnTo>
                <a:close/>
                <a:moveTo>
                  <a:pt x="467954" y="443773"/>
                </a:moveTo>
                <a:lnTo>
                  <a:pt x="458748" y="460280"/>
                </a:lnTo>
                <a:lnTo>
                  <a:pt x="450178" y="477104"/>
                </a:lnTo>
                <a:lnTo>
                  <a:pt x="442242" y="494245"/>
                </a:lnTo>
                <a:lnTo>
                  <a:pt x="434306" y="511704"/>
                </a:lnTo>
                <a:lnTo>
                  <a:pt x="427005" y="529480"/>
                </a:lnTo>
                <a:lnTo>
                  <a:pt x="420339" y="547574"/>
                </a:lnTo>
                <a:lnTo>
                  <a:pt x="413990" y="565350"/>
                </a:lnTo>
                <a:lnTo>
                  <a:pt x="408594" y="584396"/>
                </a:lnTo>
                <a:lnTo>
                  <a:pt x="403515" y="602808"/>
                </a:lnTo>
                <a:lnTo>
                  <a:pt x="399071" y="621536"/>
                </a:lnTo>
                <a:lnTo>
                  <a:pt x="394944" y="640582"/>
                </a:lnTo>
                <a:lnTo>
                  <a:pt x="391452" y="659946"/>
                </a:lnTo>
                <a:lnTo>
                  <a:pt x="388595" y="679309"/>
                </a:lnTo>
                <a:lnTo>
                  <a:pt x="386373" y="699308"/>
                </a:lnTo>
                <a:lnTo>
                  <a:pt x="384469" y="718988"/>
                </a:lnTo>
                <a:lnTo>
                  <a:pt x="383516" y="738987"/>
                </a:lnTo>
                <a:lnTo>
                  <a:pt x="596515" y="738987"/>
                </a:lnTo>
                <a:lnTo>
                  <a:pt x="597150" y="719306"/>
                </a:lnTo>
                <a:lnTo>
                  <a:pt x="598102" y="699308"/>
                </a:lnTo>
                <a:lnTo>
                  <a:pt x="599054" y="680262"/>
                </a:lnTo>
                <a:lnTo>
                  <a:pt x="600641" y="660581"/>
                </a:lnTo>
                <a:lnTo>
                  <a:pt x="602229" y="641535"/>
                </a:lnTo>
                <a:lnTo>
                  <a:pt x="604451" y="622488"/>
                </a:lnTo>
                <a:lnTo>
                  <a:pt x="606673" y="603760"/>
                </a:lnTo>
                <a:lnTo>
                  <a:pt x="608577" y="585031"/>
                </a:lnTo>
                <a:lnTo>
                  <a:pt x="611752" y="566620"/>
                </a:lnTo>
                <a:lnTo>
                  <a:pt x="614608" y="548526"/>
                </a:lnTo>
                <a:lnTo>
                  <a:pt x="618100" y="530433"/>
                </a:lnTo>
                <a:lnTo>
                  <a:pt x="621592" y="512656"/>
                </a:lnTo>
                <a:lnTo>
                  <a:pt x="625401" y="495197"/>
                </a:lnTo>
                <a:lnTo>
                  <a:pt x="629528" y="477738"/>
                </a:lnTo>
                <a:lnTo>
                  <a:pt x="633654" y="460280"/>
                </a:lnTo>
                <a:lnTo>
                  <a:pt x="638099" y="443773"/>
                </a:lnTo>
                <a:lnTo>
                  <a:pt x="467954" y="443773"/>
                </a:lnTo>
                <a:close/>
                <a:moveTo>
                  <a:pt x="1306615" y="168557"/>
                </a:moveTo>
                <a:lnTo>
                  <a:pt x="1314234" y="178715"/>
                </a:lnTo>
                <a:lnTo>
                  <a:pt x="1322487" y="189826"/>
                </a:lnTo>
                <a:lnTo>
                  <a:pt x="1329788" y="200936"/>
                </a:lnTo>
                <a:lnTo>
                  <a:pt x="1337406" y="212046"/>
                </a:lnTo>
                <a:lnTo>
                  <a:pt x="1345025" y="223791"/>
                </a:lnTo>
                <a:lnTo>
                  <a:pt x="1352326" y="235536"/>
                </a:lnTo>
                <a:lnTo>
                  <a:pt x="1359309" y="247916"/>
                </a:lnTo>
                <a:lnTo>
                  <a:pt x="1365975" y="260613"/>
                </a:lnTo>
                <a:lnTo>
                  <a:pt x="1372959" y="272993"/>
                </a:lnTo>
                <a:lnTo>
                  <a:pt x="1379308" y="286326"/>
                </a:lnTo>
                <a:lnTo>
                  <a:pt x="1385656" y="299658"/>
                </a:lnTo>
                <a:lnTo>
                  <a:pt x="1391688" y="312990"/>
                </a:lnTo>
                <a:lnTo>
                  <a:pt x="1398036" y="326957"/>
                </a:lnTo>
                <a:lnTo>
                  <a:pt x="1403433" y="340924"/>
                </a:lnTo>
                <a:lnTo>
                  <a:pt x="1409464" y="355209"/>
                </a:lnTo>
                <a:lnTo>
                  <a:pt x="1414543" y="369811"/>
                </a:lnTo>
                <a:lnTo>
                  <a:pt x="1559293" y="369811"/>
                </a:lnTo>
                <a:lnTo>
                  <a:pt x="1546913" y="353939"/>
                </a:lnTo>
                <a:lnTo>
                  <a:pt x="1533581" y="338067"/>
                </a:lnTo>
                <a:lnTo>
                  <a:pt x="1520248" y="322831"/>
                </a:lnTo>
                <a:lnTo>
                  <a:pt x="1505964" y="308229"/>
                </a:lnTo>
                <a:lnTo>
                  <a:pt x="1491679" y="293627"/>
                </a:lnTo>
                <a:lnTo>
                  <a:pt x="1476760" y="280294"/>
                </a:lnTo>
                <a:lnTo>
                  <a:pt x="1461523" y="266645"/>
                </a:lnTo>
                <a:lnTo>
                  <a:pt x="1445969" y="253630"/>
                </a:lnTo>
                <a:lnTo>
                  <a:pt x="1429780" y="240932"/>
                </a:lnTo>
                <a:lnTo>
                  <a:pt x="1412956" y="229187"/>
                </a:lnTo>
                <a:lnTo>
                  <a:pt x="1396132" y="217760"/>
                </a:lnTo>
                <a:lnTo>
                  <a:pt x="1378673" y="206650"/>
                </a:lnTo>
                <a:lnTo>
                  <a:pt x="1361531" y="196492"/>
                </a:lnTo>
                <a:lnTo>
                  <a:pt x="1343438" y="186651"/>
                </a:lnTo>
                <a:lnTo>
                  <a:pt x="1325026" y="177128"/>
                </a:lnTo>
                <a:lnTo>
                  <a:pt x="1306615" y="168557"/>
                </a:lnTo>
                <a:close/>
                <a:moveTo>
                  <a:pt x="770151" y="168557"/>
                </a:moveTo>
                <a:lnTo>
                  <a:pt x="751423" y="177128"/>
                </a:lnTo>
                <a:lnTo>
                  <a:pt x="733329" y="186651"/>
                </a:lnTo>
                <a:lnTo>
                  <a:pt x="715235" y="196492"/>
                </a:lnTo>
                <a:lnTo>
                  <a:pt x="697459" y="206650"/>
                </a:lnTo>
                <a:lnTo>
                  <a:pt x="680317" y="217760"/>
                </a:lnTo>
                <a:lnTo>
                  <a:pt x="663176" y="229187"/>
                </a:lnTo>
                <a:lnTo>
                  <a:pt x="646669" y="240932"/>
                </a:lnTo>
                <a:lnTo>
                  <a:pt x="630798" y="253630"/>
                </a:lnTo>
                <a:lnTo>
                  <a:pt x="614926" y="266645"/>
                </a:lnTo>
                <a:lnTo>
                  <a:pt x="599372" y="280294"/>
                </a:lnTo>
                <a:lnTo>
                  <a:pt x="584770" y="293627"/>
                </a:lnTo>
                <a:lnTo>
                  <a:pt x="570485" y="308229"/>
                </a:lnTo>
                <a:lnTo>
                  <a:pt x="556518" y="322831"/>
                </a:lnTo>
                <a:lnTo>
                  <a:pt x="542868" y="338067"/>
                </a:lnTo>
                <a:lnTo>
                  <a:pt x="529536" y="353939"/>
                </a:lnTo>
                <a:lnTo>
                  <a:pt x="516839" y="369811"/>
                </a:lnTo>
                <a:lnTo>
                  <a:pt x="661906" y="369811"/>
                </a:lnTo>
                <a:lnTo>
                  <a:pt x="667303" y="355209"/>
                </a:lnTo>
                <a:lnTo>
                  <a:pt x="673016" y="340924"/>
                </a:lnTo>
                <a:lnTo>
                  <a:pt x="678730" y="326957"/>
                </a:lnTo>
                <a:lnTo>
                  <a:pt x="684761" y="312990"/>
                </a:lnTo>
                <a:lnTo>
                  <a:pt x="690793" y="299658"/>
                </a:lnTo>
                <a:lnTo>
                  <a:pt x="697141" y="286326"/>
                </a:lnTo>
                <a:lnTo>
                  <a:pt x="703808" y="272993"/>
                </a:lnTo>
                <a:lnTo>
                  <a:pt x="710474" y="260613"/>
                </a:lnTo>
                <a:lnTo>
                  <a:pt x="717457" y="247916"/>
                </a:lnTo>
                <a:lnTo>
                  <a:pt x="724441" y="235536"/>
                </a:lnTo>
                <a:lnTo>
                  <a:pt x="731424" y="223791"/>
                </a:lnTo>
                <a:lnTo>
                  <a:pt x="738725" y="212046"/>
                </a:lnTo>
                <a:lnTo>
                  <a:pt x="746661" y="200936"/>
                </a:lnTo>
                <a:lnTo>
                  <a:pt x="754280" y="189826"/>
                </a:lnTo>
                <a:lnTo>
                  <a:pt x="762215" y="178715"/>
                </a:lnTo>
                <a:lnTo>
                  <a:pt x="770151" y="168557"/>
                </a:lnTo>
                <a:close/>
                <a:moveTo>
                  <a:pt x="1074888" y="112372"/>
                </a:moveTo>
                <a:lnTo>
                  <a:pt x="1074888" y="369811"/>
                </a:lnTo>
                <a:lnTo>
                  <a:pt x="1333597" y="369811"/>
                </a:lnTo>
                <a:lnTo>
                  <a:pt x="1324392" y="347908"/>
                </a:lnTo>
                <a:lnTo>
                  <a:pt x="1314551" y="326640"/>
                </a:lnTo>
                <a:lnTo>
                  <a:pt x="1304393" y="306324"/>
                </a:lnTo>
                <a:lnTo>
                  <a:pt x="1293600" y="286326"/>
                </a:lnTo>
                <a:lnTo>
                  <a:pt x="1282490" y="267597"/>
                </a:lnTo>
                <a:lnTo>
                  <a:pt x="1271063" y="249503"/>
                </a:lnTo>
                <a:lnTo>
                  <a:pt x="1259318" y="232362"/>
                </a:lnTo>
                <a:lnTo>
                  <a:pt x="1247255" y="215538"/>
                </a:lnTo>
                <a:lnTo>
                  <a:pt x="1234558" y="199983"/>
                </a:lnTo>
                <a:lnTo>
                  <a:pt x="1221860" y="185699"/>
                </a:lnTo>
                <a:lnTo>
                  <a:pt x="1215194" y="178715"/>
                </a:lnTo>
                <a:lnTo>
                  <a:pt x="1208528" y="172049"/>
                </a:lnTo>
                <a:lnTo>
                  <a:pt x="1201862" y="165383"/>
                </a:lnTo>
                <a:lnTo>
                  <a:pt x="1194878" y="159352"/>
                </a:lnTo>
                <a:lnTo>
                  <a:pt x="1188212" y="153321"/>
                </a:lnTo>
                <a:lnTo>
                  <a:pt x="1181229" y="147924"/>
                </a:lnTo>
                <a:lnTo>
                  <a:pt x="1174245" y="142210"/>
                </a:lnTo>
                <a:lnTo>
                  <a:pt x="1167262" y="137131"/>
                </a:lnTo>
                <a:lnTo>
                  <a:pt x="1159961" y="132370"/>
                </a:lnTo>
                <a:lnTo>
                  <a:pt x="1152977" y="127608"/>
                </a:lnTo>
                <a:lnTo>
                  <a:pt x="1145359" y="123164"/>
                </a:lnTo>
                <a:lnTo>
                  <a:pt x="1138058" y="119038"/>
                </a:lnTo>
                <a:lnTo>
                  <a:pt x="1122503" y="116816"/>
                </a:lnTo>
                <a:lnTo>
                  <a:pt x="1106632" y="114911"/>
                </a:lnTo>
                <a:lnTo>
                  <a:pt x="1090760" y="113641"/>
                </a:lnTo>
                <a:lnTo>
                  <a:pt x="1074888" y="112372"/>
                </a:lnTo>
                <a:close/>
                <a:moveTo>
                  <a:pt x="1001243" y="112372"/>
                </a:moveTo>
                <a:lnTo>
                  <a:pt x="985372" y="113641"/>
                </a:lnTo>
                <a:lnTo>
                  <a:pt x="969500" y="114911"/>
                </a:lnTo>
                <a:lnTo>
                  <a:pt x="953628" y="116816"/>
                </a:lnTo>
                <a:lnTo>
                  <a:pt x="938391" y="119038"/>
                </a:lnTo>
                <a:lnTo>
                  <a:pt x="930773" y="123164"/>
                </a:lnTo>
                <a:lnTo>
                  <a:pt x="923789" y="127608"/>
                </a:lnTo>
                <a:lnTo>
                  <a:pt x="916488" y="132370"/>
                </a:lnTo>
                <a:lnTo>
                  <a:pt x="909505" y="137131"/>
                </a:lnTo>
                <a:lnTo>
                  <a:pt x="902204" y="142210"/>
                </a:lnTo>
                <a:lnTo>
                  <a:pt x="895220" y="147924"/>
                </a:lnTo>
                <a:lnTo>
                  <a:pt x="888554" y="153321"/>
                </a:lnTo>
                <a:lnTo>
                  <a:pt x="881571" y="159352"/>
                </a:lnTo>
                <a:lnTo>
                  <a:pt x="874587" y="165383"/>
                </a:lnTo>
                <a:lnTo>
                  <a:pt x="867921" y="172049"/>
                </a:lnTo>
                <a:lnTo>
                  <a:pt x="861255" y="178715"/>
                </a:lnTo>
                <a:lnTo>
                  <a:pt x="854589" y="185699"/>
                </a:lnTo>
                <a:lnTo>
                  <a:pt x="841574" y="199983"/>
                </a:lnTo>
                <a:lnTo>
                  <a:pt x="829194" y="215538"/>
                </a:lnTo>
                <a:lnTo>
                  <a:pt x="817132" y="232362"/>
                </a:lnTo>
                <a:lnTo>
                  <a:pt x="805069" y="249503"/>
                </a:lnTo>
                <a:lnTo>
                  <a:pt x="793641" y="267597"/>
                </a:lnTo>
                <a:lnTo>
                  <a:pt x="782849" y="286326"/>
                </a:lnTo>
                <a:lnTo>
                  <a:pt x="772056" y="306324"/>
                </a:lnTo>
                <a:lnTo>
                  <a:pt x="762215" y="326640"/>
                </a:lnTo>
                <a:lnTo>
                  <a:pt x="752058" y="347908"/>
                </a:lnTo>
                <a:lnTo>
                  <a:pt x="742852" y="369811"/>
                </a:lnTo>
                <a:lnTo>
                  <a:pt x="1001243" y="369811"/>
                </a:lnTo>
                <a:lnTo>
                  <a:pt x="1001243" y="112372"/>
                </a:lnTo>
                <a:close/>
                <a:moveTo>
                  <a:pt x="1018702" y="0"/>
                </a:moveTo>
                <a:lnTo>
                  <a:pt x="1038066" y="0"/>
                </a:lnTo>
                <a:lnTo>
                  <a:pt x="1058064" y="0"/>
                </a:lnTo>
                <a:lnTo>
                  <a:pt x="1077745" y="635"/>
                </a:lnTo>
                <a:lnTo>
                  <a:pt x="1097109" y="2222"/>
                </a:lnTo>
                <a:lnTo>
                  <a:pt x="1116790" y="4127"/>
                </a:lnTo>
                <a:lnTo>
                  <a:pt x="1135836" y="6349"/>
                </a:lnTo>
                <a:lnTo>
                  <a:pt x="1154882" y="8888"/>
                </a:lnTo>
                <a:lnTo>
                  <a:pt x="1173928" y="11745"/>
                </a:lnTo>
                <a:lnTo>
                  <a:pt x="1192656" y="15554"/>
                </a:lnTo>
                <a:lnTo>
                  <a:pt x="1211067" y="19363"/>
                </a:lnTo>
                <a:lnTo>
                  <a:pt x="1229479" y="23807"/>
                </a:lnTo>
                <a:lnTo>
                  <a:pt x="1247890" y="29204"/>
                </a:lnTo>
                <a:lnTo>
                  <a:pt x="1265984" y="34283"/>
                </a:lnTo>
                <a:lnTo>
                  <a:pt x="1284077" y="39997"/>
                </a:lnTo>
                <a:lnTo>
                  <a:pt x="1301854" y="46345"/>
                </a:lnTo>
                <a:lnTo>
                  <a:pt x="1318995" y="53011"/>
                </a:lnTo>
                <a:lnTo>
                  <a:pt x="1336454" y="59995"/>
                </a:lnTo>
                <a:lnTo>
                  <a:pt x="1353278" y="67931"/>
                </a:lnTo>
                <a:lnTo>
                  <a:pt x="1370420" y="75549"/>
                </a:lnTo>
                <a:lnTo>
                  <a:pt x="1386926" y="84120"/>
                </a:lnTo>
                <a:lnTo>
                  <a:pt x="1403433" y="92373"/>
                </a:lnTo>
                <a:lnTo>
                  <a:pt x="1419622" y="101579"/>
                </a:lnTo>
                <a:lnTo>
                  <a:pt x="1435494" y="110784"/>
                </a:lnTo>
                <a:lnTo>
                  <a:pt x="1451365" y="120942"/>
                </a:lnTo>
                <a:lnTo>
                  <a:pt x="1466602" y="131100"/>
                </a:lnTo>
                <a:lnTo>
                  <a:pt x="1482156" y="141576"/>
                </a:lnTo>
                <a:lnTo>
                  <a:pt x="1496758" y="152686"/>
                </a:lnTo>
                <a:lnTo>
                  <a:pt x="1511360" y="163796"/>
                </a:lnTo>
                <a:lnTo>
                  <a:pt x="1525962" y="175224"/>
                </a:lnTo>
                <a:lnTo>
                  <a:pt x="1539929" y="187286"/>
                </a:lnTo>
                <a:lnTo>
                  <a:pt x="1553579" y="199349"/>
                </a:lnTo>
                <a:lnTo>
                  <a:pt x="1567229" y="212046"/>
                </a:lnTo>
                <a:lnTo>
                  <a:pt x="1579926" y="224743"/>
                </a:lnTo>
                <a:lnTo>
                  <a:pt x="1592941" y="237758"/>
                </a:lnTo>
                <a:lnTo>
                  <a:pt x="1605638" y="251408"/>
                </a:lnTo>
                <a:lnTo>
                  <a:pt x="1617701" y="265057"/>
                </a:lnTo>
                <a:lnTo>
                  <a:pt x="1629763" y="279025"/>
                </a:lnTo>
                <a:lnTo>
                  <a:pt x="1641191" y="293309"/>
                </a:lnTo>
                <a:lnTo>
                  <a:pt x="1652618" y="308229"/>
                </a:lnTo>
                <a:lnTo>
                  <a:pt x="1663411" y="323148"/>
                </a:lnTo>
                <a:lnTo>
                  <a:pt x="1674204" y="338385"/>
                </a:lnTo>
                <a:lnTo>
                  <a:pt x="1684044" y="353939"/>
                </a:lnTo>
                <a:lnTo>
                  <a:pt x="1693885" y="369493"/>
                </a:lnTo>
                <a:lnTo>
                  <a:pt x="1703091" y="385365"/>
                </a:lnTo>
                <a:lnTo>
                  <a:pt x="1712296" y="401554"/>
                </a:lnTo>
                <a:lnTo>
                  <a:pt x="1720867" y="418061"/>
                </a:lnTo>
                <a:lnTo>
                  <a:pt x="1729438" y="434567"/>
                </a:lnTo>
                <a:lnTo>
                  <a:pt x="1737056" y="451709"/>
                </a:lnTo>
                <a:lnTo>
                  <a:pt x="1744992" y="468533"/>
                </a:lnTo>
                <a:lnTo>
                  <a:pt x="1751976" y="485992"/>
                </a:lnTo>
                <a:lnTo>
                  <a:pt x="1758324" y="503133"/>
                </a:lnTo>
                <a:lnTo>
                  <a:pt x="1764673" y="520910"/>
                </a:lnTo>
                <a:lnTo>
                  <a:pt x="1770704" y="539003"/>
                </a:lnTo>
                <a:lnTo>
                  <a:pt x="1775783" y="557097"/>
                </a:lnTo>
                <a:lnTo>
                  <a:pt x="1780862" y="575508"/>
                </a:lnTo>
                <a:lnTo>
                  <a:pt x="1785306" y="593919"/>
                </a:lnTo>
                <a:lnTo>
                  <a:pt x="1789433" y="612331"/>
                </a:lnTo>
                <a:lnTo>
                  <a:pt x="1793242" y="631059"/>
                </a:lnTo>
                <a:lnTo>
                  <a:pt x="1796099" y="650423"/>
                </a:lnTo>
                <a:lnTo>
                  <a:pt x="1798956" y="669151"/>
                </a:lnTo>
                <a:lnTo>
                  <a:pt x="1801178" y="688515"/>
                </a:lnTo>
                <a:lnTo>
                  <a:pt x="1802765" y="707878"/>
                </a:lnTo>
                <a:lnTo>
                  <a:pt x="1804035" y="727242"/>
                </a:lnTo>
                <a:lnTo>
                  <a:pt x="1804987" y="746923"/>
                </a:lnTo>
                <a:lnTo>
                  <a:pt x="1804987" y="766921"/>
                </a:lnTo>
                <a:lnTo>
                  <a:pt x="1804987" y="786285"/>
                </a:lnTo>
                <a:lnTo>
                  <a:pt x="1804035" y="806283"/>
                </a:lnTo>
                <a:lnTo>
                  <a:pt x="1802765" y="825646"/>
                </a:lnTo>
                <a:lnTo>
                  <a:pt x="1801178" y="845010"/>
                </a:lnTo>
                <a:lnTo>
                  <a:pt x="1798956" y="864056"/>
                </a:lnTo>
                <a:lnTo>
                  <a:pt x="1796099" y="883419"/>
                </a:lnTo>
                <a:lnTo>
                  <a:pt x="1793242" y="902465"/>
                </a:lnTo>
                <a:lnTo>
                  <a:pt x="1789433" y="921194"/>
                </a:lnTo>
                <a:lnTo>
                  <a:pt x="1785306" y="939605"/>
                </a:lnTo>
                <a:lnTo>
                  <a:pt x="1780862" y="958016"/>
                </a:lnTo>
                <a:lnTo>
                  <a:pt x="1775783" y="976428"/>
                </a:lnTo>
                <a:lnTo>
                  <a:pt x="1770704" y="994521"/>
                </a:lnTo>
                <a:lnTo>
                  <a:pt x="1764673" y="1012298"/>
                </a:lnTo>
                <a:lnTo>
                  <a:pt x="1758324" y="1030074"/>
                </a:lnTo>
                <a:lnTo>
                  <a:pt x="1751976" y="1047851"/>
                </a:lnTo>
                <a:lnTo>
                  <a:pt x="1744992" y="1064992"/>
                </a:lnTo>
                <a:lnTo>
                  <a:pt x="1737056" y="1082134"/>
                </a:lnTo>
                <a:lnTo>
                  <a:pt x="1729438" y="1098958"/>
                </a:lnTo>
                <a:lnTo>
                  <a:pt x="1720867" y="1115464"/>
                </a:lnTo>
                <a:lnTo>
                  <a:pt x="1712296" y="1132288"/>
                </a:lnTo>
                <a:lnTo>
                  <a:pt x="1703091" y="1147843"/>
                </a:lnTo>
                <a:lnTo>
                  <a:pt x="1693885" y="1164349"/>
                </a:lnTo>
                <a:lnTo>
                  <a:pt x="1684044" y="1179586"/>
                </a:lnTo>
                <a:lnTo>
                  <a:pt x="1674204" y="1195140"/>
                </a:lnTo>
                <a:lnTo>
                  <a:pt x="1663411" y="1210377"/>
                </a:lnTo>
                <a:lnTo>
                  <a:pt x="1652618" y="1225297"/>
                </a:lnTo>
                <a:lnTo>
                  <a:pt x="1641191" y="1239898"/>
                </a:lnTo>
                <a:lnTo>
                  <a:pt x="1629763" y="1254183"/>
                </a:lnTo>
                <a:lnTo>
                  <a:pt x="1617701" y="1268150"/>
                </a:lnTo>
                <a:lnTo>
                  <a:pt x="1605638" y="1282117"/>
                </a:lnTo>
                <a:lnTo>
                  <a:pt x="1592941" y="1295449"/>
                </a:lnTo>
                <a:lnTo>
                  <a:pt x="1579926" y="1308782"/>
                </a:lnTo>
                <a:lnTo>
                  <a:pt x="1567229" y="1321797"/>
                </a:lnTo>
                <a:lnTo>
                  <a:pt x="1553579" y="1334176"/>
                </a:lnTo>
                <a:lnTo>
                  <a:pt x="1539929" y="1346239"/>
                </a:lnTo>
                <a:lnTo>
                  <a:pt x="1525962" y="1357984"/>
                </a:lnTo>
                <a:lnTo>
                  <a:pt x="1511360" y="1370047"/>
                </a:lnTo>
                <a:lnTo>
                  <a:pt x="1496758" y="1381157"/>
                </a:lnTo>
                <a:lnTo>
                  <a:pt x="1482156" y="1391949"/>
                </a:lnTo>
                <a:lnTo>
                  <a:pt x="1466602" y="1402425"/>
                </a:lnTo>
                <a:lnTo>
                  <a:pt x="1451365" y="1412583"/>
                </a:lnTo>
                <a:lnTo>
                  <a:pt x="1435494" y="1422423"/>
                </a:lnTo>
                <a:lnTo>
                  <a:pt x="1419622" y="1431946"/>
                </a:lnTo>
                <a:lnTo>
                  <a:pt x="1403433" y="1441152"/>
                </a:lnTo>
                <a:lnTo>
                  <a:pt x="1386926" y="1449723"/>
                </a:lnTo>
                <a:lnTo>
                  <a:pt x="1370420" y="1457976"/>
                </a:lnTo>
                <a:lnTo>
                  <a:pt x="1353278" y="1465912"/>
                </a:lnTo>
                <a:lnTo>
                  <a:pt x="1336454" y="1473213"/>
                </a:lnTo>
                <a:lnTo>
                  <a:pt x="1318995" y="1480196"/>
                </a:lnTo>
                <a:lnTo>
                  <a:pt x="1301854" y="1487180"/>
                </a:lnTo>
                <a:lnTo>
                  <a:pt x="1284077" y="1493528"/>
                </a:lnTo>
                <a:lnTo>
                  <a:pt x="1265984" y="1498925"/>
                </a:lnTo>
                <a:lnTo>
                  <a:pt x="1247890" y="1504639"/>
                </a:lnTo>
                <a:lnTo>
                  <a:pt x="1229479" y="1509400"/>
                </a:lnTo>
                <a:lnTo>
                  <a:pt x="1211067" y="1514162"/>
                </a:lnTo>
                <a:lnTo>
                  <a:pt x="1192656" y="1518288"/>
                </a:lnTo>
                <a:lnTo>
                  <a:pt x="1173928" y="1521463"/>
                </a:lnTo>
                <a:lnTo>
                  <a:pt x="1154882" y="1524637"/>
                </a:lnTo>
                <a:lnTo>
                  <a:pt x="1135836" y="1527494"/>
                </a:lnTo>
                <a:lnTo>
                  <a:pt x="1116790" y="1529716"/>
                </a:lnTo>
                <a:lnTo>
                  <a:pt x="1097109" y="1531303"/>
                </a:lnTo>
                <a:lnTo>
                  <a:pt x="1077745" y="1532573"/>
                </a:lnTo>
                <a:lnTo>
                  <a:pt x="1058064" y="1533208"/>
                </a:lnTo>
                <a:lnTo>
                  <a:pt x="1038066" y="1533525"/>
                </a:lnTo>
                <a:lnTo>
                  <a:pt x="1018702" y="1533208"/>
                </a:lnTo>
                <a:lnTo>
                  <a:pt x="998704" y="1532573"/>
                </a:lnTo>
                <a:lnTo>
                  <a:pt x="979340" y="1531303"/>
                </a:lnTo>
                <a:lnTo>
                  <a:pt x="959977" y="1529716"/>
                </a:lnTo>
                <a:lnTo>
                  <a:pt x="940931" y="1527494"/>
                </a:lnTo>
                <a:lnTo>
                  <a:pt x="921567" y="1524637"/>
                </a:lnTo>
                <a:lnTo>
                  <a:pt x="902839" y="1521463"/>
                </a:lnTo>
                <a:lnTo>
                  <a:pt x="884110" y="1518288"/>
                </a:lnTo>
                <a:lnTo>
                  <a:pt x="865382" y="1514162"/>
                </a:lnTo>
                <a:lnTo>
                  <a:pt x="846970" y="1509400"/>
                </a:lnTo>
                <a:lnTo>
                  <a:pt x="828559" y="1504639"/>
                </a:lnTo>
                <a:lnTo>
                  <a:pt x="810465" y="1498925"/>
                </a:lnTo>
                <a:lnTo>
                  <a:pt x="792689" y="1493528"/>
                </a:lnTo>
                <a:lnTo>
                  <a:pt x="774913" y="1487180"/>
                </a:lnTo>
                <a:lnTo>
                  <a:pt x="757136" y="1480196"/>
                </a:lnTo>
                <a:lnTo>
                  <a:pt x="739995" y="1473213"/>
                </a:lnTo>
                <a:lnTo>
                  <a:pt x="722854" y="1465912"/>
                </a:lnTo>
                <a:lnTo>
                  <a:pt x="706030" y="1457976"/>
                </a:lnTo>
                <a:lnTo>
                  <a:pt x="689523" y="1449723"/>
                </a:lnTo>
                <a:lnTo>
                  <a:pt x="673334" y="1441152"/>
                </a:lnTo>
                <a:lnTo>
                  <a:pt x="657145" y="1431946"/>
                </a:lnTo>
                <a:lnTo>
                  <a:pt x="640956" y="1422423"/>
                </a:lnTo>
                <a:lnTo>
                  <a:pt x="625401" y="1412583"/>
                </a:lnTo>
                <a:lnTo>
                  <a:pt x="609847" y="1402425"/>
                </a:lnTo>
                <a:lnTo>
                  <a:pt x="594610" y="1391949"/>
                </a:lnTo>
                <a:lnTo>
                  <a:pt x="579691" y="1381157"/>
                </a:lnTo>
                <a:lnTo>
                  <a:pt x="565089" y="1370047"/>
                </a:lnTo>
                <a:lnTo>
                  <a:pt x="550804" y="1357984"/>
                </a:lnTo>
                <a:lnTo>
                  <a:pt x="536837" y="1346239"/>
                </a:lnTo>
                <a:lnTo>
                  <a:pt x="522870" y="1334176"/>
                </a:lnTo>
                <a:lnTo>
                  <a:pt x="509538" y="1321797"/>
                </a:lnTo>
                <a:lnTo>
                  <a:pt x="496205" y="1308782"/>
                </a:lnTo>
                <a:lnTo>
                  <a:pt x="483508" y="1295449"/>
                </a:lnTo>
                <a:lnTo>
                  <a:pt x="470811" y="1282117"/>
                </a:lnTo>
                <a:lnTo>
                  <a:pt x="458748" y="1268150"/>
                </a:lnTo>
                <a:lnTo>
                  <a:pt x="447003" y="1254183"/>
                </a:lnTo>
                <a:lnTo>
                  <a:pt x="435258" y="1239898"/>
                </a:lnTo>
                <a:lnTo>
                  <a:pt x="424148" y="1225297"/>
                </a:lnTo>
                <a:lnTo>
                  <a:pt x="413038" y="1210377"/>
                </a:lnTo>
                <a:lnTo>
                  <a:pt x="402562" y="1195140"/>
                </a:lnTo>
                <a:lnTo>
                  <a:pt x="392404" y="1179586"/>
                </a:lnTo>
                <a:lnTo>
                  <a:pt x="382881" y="1164349"/>
                </a:lnTo>
                <a:lnTo>
                  <a:pt x="373041" y="1147843"/>
                </a:lnTo>
                <a:lnTo>
                  <a:pt x="364470" y="1132288"/>
                </a:lnTo>
                <a:lnTo>
                  <a:pt x="355582" y="1115464"/>
                </a:lnTo>
                <a:lnTo>
                  <a:pt x="347329" y="1098958"/>
                </a:lnTo>
                <a:lnTo>
                  <a:pt x="339393" y="1082134"/>
                </a:lnTo>
                <a:lnTo>
                  <a:pt x="331775" y="1064992"/>
                </a:lnTo>
                <a:lnTo>
                  <a:pt x="324791" y="1047851"/>
                </a:lnTo>
                <a:lnTo>
                  <a:pt x="318125" y="1030074"/>
                </a:lnTo>
                <a:lnTo>
                  <a:pt x="312094" y="1012298"/>
                </a:lnTo>
                <a:lnTo>
                  <a:pt x="306062" y="994521"/>
                </a:lnTo>
                <a:lnTo>
                  <a:pt x="300666" y="976428"/>
                </a:lnTo>
                <a:lnTo>
                  <a:pt x="295904" y="958016"/>
                </a:lnTo>
                <a:lnTo>
                  <a:pt x="290825" y="939605"/>
                </a:lnTo>
                <a:lnTo>
                  <a:pt x="287016" y="921194"/>
                </a:lnTo>
                <a:lnTo>
                  <a:pt x="283525" y="902465"/>
                </a:lnTo>
                <a:lnTo>
                  <a:pt x="280350" y="883419"/>
                </a:lnTo>
                <a:lnTo>
                  <a:pt x="277811" y="864056"/>
                </a:lnTo>
                <a:lnTo>
                  <a:pt x="275589" y="845010"/>
                </a:lnTo>
                <a:lnTo>
                  <a:pt x="273684" y="825646"/>
                </a:lnTo>
                <a:lnTo>
                  <a:pt x="272414" y="806283"/>
                </a:lnTo>
                <a:lnTo>
                  <a:pt x="271779" y="786285"/>
                </a:lnTo>
                <a:lnTo>
                  <a:pt x="271462" y="766921"/>
                </a:lnTo>
                <a:lnTo>
                  <a:pt x="271779" y="746923"/>
                </a:lnTo>
                <a:lnTo>
                  <a:pt x="272414" y="727242"/>
                </a:lnTo>
                <a:lnTo>
                  <a:pt x="273684" y="707878"/>
                </a:lnTo>
                <a:lnTo>
                  <a:pt x="275589" y="688515"/>
                </a:lnTo>
                <a:lnTo>
                  <a:pt x="277811" y="669151"/>
                </a:lnTo>
                <a:lnTo>
                  <a:pt x="280350" y="650423"/>
                </a:lnTo>
                <a:lnTo>
                  <a:pt x="283525" y="631059"/>
                </a:lnTo>
                <a:lnTo>
                  <a:pt x="287016" y="612331"/>
                </a:lnTo>
                <a:lnTo>
                  <a:pt x="290825" y="593919"/>
                </a:lnTo>
                <a:lnTo>
                  <a:pt x="295904" y="575508"/>
                </a:lnTo>
                <a:lnTo>
                  <a:pt x="300666" y="557097"/>
                </a:lnTo>
                <a:lnTo>
                  <a:pt x="306062" y="539003"/>
                </a:lnTo>
                <a:lnTo>
                  <a:pt x="312094" y="520910"/>
                </a:lnTo>
                <a:lnTo>
                  <a:pt x="318125" y="503133"/>
                </a:lnTo>
                <a:lnTo>
                  <a:pt x="324791" y="485992"/>
                </a:lnTo>
                <a:lnTo>
                  <a:pt x="331775" y="468533"/>
                </a:lnTo>
                <a:lnTo>
                  <a:pt x="339393" y="451709"/>
                </a:lnTo>
                <a:lnTo>
                  <a:pt x="347329" y="434567"/>
                </a:lnTo>
                <a:lnTo>
                  <a:pt x="355582" y="418061"/>
                </a:lnTo>
                <a:lnTo>
                  <a:pt x="364470" y="401554"/>
                </a:lnTo>
                <a:lnTo>
                  <a:pt x="373041" y="385365"/>
                </a:lnTo>
                <a:lnTo>
                  <a:pt x="382881" y="369493"/>
                </a:lnTo>
                <a:lnTo>
                  <a:pt x="392404" y="353939"/>
                </a:lnTo>
                <a:lnTo>
                  <a:pt x="402562" y="338385"/>
                </a:lnTo>
                <a:lnTo>
                  <a:pt x="413038" y="323148"/>
                </a:lnTo>
                <a:lnTo>
                  <a:pt x="424148" y="308229"/>
                </a:lnTo>
                <a:lnTo>
                  <a:pt x="435258" y="293309"/>
                </a:lnTo>
                <a:lnTo>
                  <a:pt x="447003" y="279025"/>
                </a:lnTo>
                <a:lnTo>
                  <a:pt x="458748" y="265057"/>
                </a:lnTo>
                <a:lnTo>
                  <a:pt x="470811" y="251408"/>
                </a:lnTo>
                <a:lnTo>
                  <a:pt x="483508" y="237758"/>
                </a:lnTo>
                <a:lnTo>
                  <a:pt x="496205" y="224743"/>
                </a:lnTo>
                <a:lnTo>
                  <a:pt x="509538" y="212046"/>
                </a:lnTo>
                <a:lnTo>
                  <a:pt x="522870" y="199349"/>
                </a:lnTo>
                <a:lnTo>
                  <a:pt x="536837" y="187286"/>
                </a:lnTo>
                <a:lnTo>
                  <a:pt x="550804" y="175224"/>
                </a:lnTo>
                <a:lnTo>
                  <a:pt x="565089" y="163796"/>
                </a:lnTo>
                <a:lnTo>
                  <a:pt x="579691" y="152686"/>
                </a:lnTo>
                <a:lnTo>
                  <a:pt x="594610" y="141576"/>
                </a:lnTo>
                <a:lnTo>
                  <a:pt x="609847" y="131100"/>
                </a:lnTo>
                <a:lnTo>
                  <a:pt x="625401" y="120942"/>
                </a:lnTo>
                <a:lnTo>
                  <a:pt x="640956" y="110784"/>
                </a:lnTo>
                <a:lnTo>
                  <a:pt x="657145" y="101579"/>
                </a:lnTo>
                <a:lnTo>
                  <a:pt x="673334" y="92373"/>
                </a:lnTo>
                <a:lnTo>
                  <a:pt x="689523" y="84120"/>
                </a:lnTo>
                <a:lnTo>
                  <a:pt x="706030" y="75549"/>
                </a:lnTo>
                <a:lnTo>
                  <a:pt x="722854" y="67931"/>
                </a:lnTo>
                <a:lnTo>
                  <a:pt x="739995" y="59995"/>
                </a:lnTo>
                <a:lnTo>
                  <a:pt x="757136" y="53011"/>
                </a:lnTo>
                <a:lnTo>
                  <a:pt x="774913" y="46345"/>
                </a:lnTo>
                <a:lnTo>
                  <a:pt x="792689" y="39997"/>
                </a:lnTo>
                <a:lnTo>
                  <a:pt x="810465" y="34283"/>
                </a:lnTo>
                <a:lnTo>
                  <a:pt x="828559" y="29204"/>
                </a:lnTo>
                <a:lnTo>
                  <a:pt x="846970" y="23807"/>
                </a:lnTo>
                <a:lnTo>
                  <a:pt x="865382" y="19363"/>
                </a:lnTo>
                <a:lnTo>
                  <a:pt x="884110" y="15554"/>
                </a:lnTo>
                <a:lnTo>
                  <a:pt x="902839" y="11745"/>
                </a:lnTo>
                <a:lnTo>
                  <a:pt x="921567" y="8888"/>
                </a:lnTo>
                <a:lnTo>
                  <a:pt x="940931" y="6349"/>
                </a:lnTo>
                <a:lnTo>
                  <a:pt x="959977" y="4127"/>
                </a:lnTo>
                <a:lnTo>
                  <a:pt x="979340" y="2222"/>
                </a:lnTo>
                <a:lnTo>
                  <a:pt x="998704" y="635"/>
                </a:lnTo>
                <a:lnTo>
                  <a:pt x="1018702" y="0"/>
                </a:lnTo>
                <a:close/>
              </a:path>
            </a:pathLst>
          </a:custGeom>
          <a:solidFill>
            <a:schemeClr val="bg1">
              <a:alpha val="70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8" name="TextBox 42"/>
          <p:cNvSpPr txBox="1">
            <a:spLocks noChangeArrowheads="1"/>
          </p:cNvSpPr>
          <p:nvPr/>
        </p:nvSpPr>
        <p:spPr bwMode="auto">
          <a:xfrm>
            <a:off x="2126942" y="3364078"/>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19" name="TextBox 43"/>
          <p:cNvSpPr txBox="1"/>
          <p:nvPr/>
        </p:nvSpPr>
        <p:spPr bwMode="auto">
          <a:xfrm>
            <a:off x="2126942" y="3678754"/>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671877" y="2890665"/>
            <a:ext cx="3070071" cy="523220"/>
          </a:xfrm>
          <a:prstGeom prst="rect">
            <a:avLst/>
          </a:prstGeom>
          <a:noFill/>
        </p:spPr>
        <p:txBody>
          <a:bodyPr wrap="none">
            <a:spAutoFit/>
          </a:bodyPr>
          <a:lstStyle/>
          <a:p>
            <a:pPr algn="ctr"/>
            <a:r>
              <a:rPr lang="zh-CN" altLang="en-US" sz="2800" b="1" dirty="0">
                <a:solidFill>
                  <a:schemeClr val="bg1"/>
                </a:solidFill>
                <a:latin typeface="方正兰亭超细黑简体" panose="02000000000000000000" pitchFamily="2" charset="-122"/>
                <a:ea typeface="方正兰亭超细黑简体" panose="02000000000000000000" pitchFamily="2" charset="-122"/>
              </a:rPr>
              <a:t>点击添加内容标题</a:t>
            </a:r>
            <a:endParaRPr lang="en-US" altLang="zh-CN" sz="28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29" name="矩形 28"/>
          <p:cNvSpPr/>
          <p:nvPr/>
        </p:nvSpPr>
        <p:spPr>
          <a:xfrm>
            <a:off x="7372263" y="2890665"/>
            <a:ext cx="3070071" cy="523220"/>
          </a:xfrm>
          <a:prstGeom prst="rect">
            <a:avLst/>
          </a:prstGeom>
          <a:noFill/>
        </p:spPr>
        <p:txBody>
          <a:bodyPr wrap="none">
            <a:spAutoFit/>
          </a:bodyPr>
          <a:lstStyle/>
          <a:p>
            <a:pPr algn="ctr"/>
            <a:r>
              <a:rPr lang="zh-CN" altLang="en-US" sz="2800" b="1" dirty="0">
                <a:solidFill>
                  <a:schemeClr val="bg1"/>
                </a:solidFill>
                <a:latin typeface="方正兰亭超细黑简体" panose="02000000000000000000" pitchFamily="2" charset="-122"/>
                <a:ea typeface="方正兰亭超细黑简体" panose="02000000000000000000" pitchFamily="2" charset="-122"/>
              </a:rPr>
              <a:t>点击添加内容标题</a:t>
            </a:r>
            <a:endParaRPr lang="en-US" altLang="zh-CN" sz="28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32" name="矩形 31"/>
          <p:cNvSpPr/>
          <p:nvPr/>
        </p:nvSpPr>
        <p:spPr>
          <a:xfrm>
            <a:off x="1664843" y="4565124"/>
            <a:ext cx="3070071" cy="523220"/>
          </a:xfrm>
          <a:prstGeom prst="rect">
            <a:avLst/>
          </a:prstGeom>
          <a:noFill/>
        </p:spPr>
        <p:txBody>
          <a:bodyPr wrap="none">
            <a:spAutoFit/>
          </a:bodyPr>
          <a:lstStyle/>
          <a:p>
            <a:pPr algn="ctr"/>
            <a:r>
              <a:rPr lang="zh-CN" altLang="en-US" sz="2800" b="1" dirty="0">
                <a:solidFill>
                  <a:schemeClr val="bg1"/>
                </a:solidFill>
                <a:latin typeface="方正兰亭超细黑简体" panose="02000000000000000000" pitchFamily="2" charset="-122"/>
                <a:ea typeface="方正兰亭超细黑简体" panose="02000000000000000000" pitchFamily="2" charset="-122"/>
              </a:rPr>
              <a:t>点击添加内容标题</a:t>
            </a:r>
            <a:endParaRPr lang="en-US" altLang="zh-CN" sz="28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33" name="矩形 32"/>
          <p:cNvSpPr/>
          <p:nvPr/>
        </p:nvSpPr>
        <p:spPr>
          <a:xfrm>
            <a:off x="7365229" y="4565124"/>
            <a:ext cx="3070071" cy="523220"/>
          </a:xfrm>
          <a:prstGeom prst="rect">
            <a:avLst/>
          </a:prstGeom>
          <a:noFill/>
        </p:spPr>
        <p:txBody>
          <a:bodyPr wrap="none">
            <a:spAutoFit/>
          </a:bodyPr>
          <a:lstStyle/>
          <a:p>
            <a:pPr algn="ctr"/>
            <a:r>
              <a:rPr lang="zh-CN" altLang="en-US" sz="2800" b="1" dirty="0">
                <a:solidFill>
                  <a:schemeClr val="bg1"/>
                </a:solidFill>
                <a:latin typeface="方正兰亭超细黑简体" panose="02000000000000000000" pitchFamily="2" charset="-122"/>
                <a:ea typeface="方正兰亭超细黑简体" panose="02000000000000000000" pitchFamily="2" charset="-122"/>
              </a:rPr>
              <a:t>点击添加内容标题</a:t>
            </a:r>
            <a:endParaRPr lang="en-US" altLang="zh-CN" sz="2800" b="1" dirty="0">
              <a:solidFill>
                <a:schemeClr val="bg1"/>
              </a:solidFill>
              <a:latin typeface="方正兰亭超细黑简体" panose="02000000000000000000" pitchFamily="2" charset="-122"/>
              <a:ea typeface="方正兰亭超细黑简体" panose="02000000000000000000" pitchFamily="2" charset="-122"/>
            </a:endParaRPr>
          </a:p>
        </p:txBody>
      </p:sp>
      <p:grpSp>
        <p:nvGrpSpPr>
          <p:cNvPr id="5" name="组合 4"/>
          <p:cNvGrpSpPr/>
          <p:nvPr/>
        </p:nvGrpSpPr>
        <p:grpSpPr>
          <a:xfrm>
            <a:off x="4871947" y="729425"/>
            <a:ext cx="2448107" cy="1430091"/>
            <a:chOff x="770155" y="2955928"/>
            <a:chExt cx="2448107" cy="1430091"/>
          </a:xfrm>
        </p:grpSpPr>
        <p:sp>
          <p:nvSpPr>
            <p:cNvPr id="2" name="矩形 1"/>
            <p:cNvSpPr/>
            <p:nvPr/>
          </p:nvSpPr>
          <p:spPr>
            <a:xfrm>
              <a:off x="770155" y="3678133"/>
              <a:ext cx="2448107" cy="707886"/>
            </a:xfrm>
            <a:prstGeom prst="rect">
              <a:avLst/>
            </a:prstGeom>
            <a:noFill/>
          </p:spPr>
          <p:txBody>
            <a:bodyPr wrap="none">
              <a:spAutoFit/>
            </a:bodyPr>
            <a:lstStyle/>
            <a:p>
              <a:pPr algn="ctr"/>
              <a:r>
                <a:rPr lang="en-US" altLang="zh-CN" sz="4000" dirty="0" smtClean="0">
                  <a:solidFill>
                    <a:schemeClr val="bg1"/>
                  </a:solidFill>
                  <a:latin typeface="方正兰亭超细黑简体" panose="02000000000000000000" pitchFamily="2" charset="-122"/>
                  <a:ea typeface="方正兰亭超细黑简体" panose="02000000000000000000" pitchFamily="2" charset="-122"/>
                </a:rPr>
                <a:t>contents</a:t>
              </a:r>
              <a:endParaRPr lang="en-US" altLang="zh-CN" sz="40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4" name="矩形 3"/>
            <p:cNvSpPr/>
            <p:nvPr/>
          </p:nvSpPr>
          <p:spPr>
            <a:xfrm>
              <a:off x="1206172" y="2955928"/>
              <a:ext cx="1576072" cy="923330"/>
            </a:xfrm>
            <a:prstGeom prst="rect">
              <a:avLst/>
            </a:prstGeom>
          </p:spPr>
          <p:txBody>
            <a:bodyPr wrap="none">
              <a:spAutoFit/>
            </a:bodyPr>
            <a:lstStyle/>
            <a:p>
              <a:pPr algn="ctr"/>
              <a:r>
                <a:rPr lang="zh-CN" altLang="en-US" sz="5400" b="1" dirty="0">
                  <a:solidFill>
                    <a:schemeClr val="bg1"/>
                  </a:solidFill>
                  <a:latin typeface="方正兰亭超细黑简体" panose="02000000000000000000" pitchFamily="2" charset="-122"/>
                  <a:ea typeface="方正兰亭超细黑简体" panose="02000000000000000000" pitchFamily="2" charset="-122"/>
                </a:rPr>
                <a:t>目录</a:t>
              </a:r>
              <a:endParaRPr lang="zh-CN" altLang="en-US" sz="5400" dirty="0">
                <a:solidFill>
                  <a:schemeClr val="bg1"/>
                </a:solidFill>
              </a:endParaRPr>
            </a:p>
          </p:txBody>
        </p:sp>
      </p:grpSp>
      <p:pic>
        <p:nvPicPr>
          <p:cNvPr id="3" name="图片 2"/>
          <p:cNvPicPr>
            <a:picLocks noChangeAspect="1"/>
          </p:cNvPicPr>
          <p:nvPr/>
        </p:nvPicPr>
        <p:blipFill>
          <a:blip r:embed="rId3" cstate="print"/>
          <a:stretch>
            <a:fillRect/>
          </a:stretch>
        </p:blipFill>
        <p:spPr>
          <a:xfrm>
            <a:off x="4689686" y="2571590"/>
            <a:ext cx="1127303" cy="1161370"/>
          </a:xfrm>
          <a:prstGeom prst="rect">
            <a:avLst/>
          </a:prstGeom>
        </p:spPr>
      </p:pic>
      <p:pic>
        <p:nvPicPr>
          <p:cNvPr id="25" name="图片 24"/>
          <p:cNvPicPr>
            <a:picLocks noChangeAspect="1"/>
          </p:cNvPicPr>
          <p:nvPr/>
        </p:nvPicPr>
        <p:blipFill>
          <a:blip r:embed="rId3" cstate="print"/>
          <a:stretch>
            <a:fillRect/>
          </a:stretch>
        </p:blipFill>
        <p:spPr>
          <a:xfrm>
            <a:off x="6406940" y="2571590"/>
            <a:ext cx="1127303" cy="1161370"/>
          </a:xfrm>
          <a:prstGeom prst="rect">
            <a:avLst/>
          </a:prstGeom>
        </p:spPr>
      </p:pic>
      <p:pic>
        <p:nvPicPr>
          <p:cNvPr id="26" name="图片 25"/>
          <p:cNvPicPr>
            <a:picLocks noChangeAspect="1"/>
          </p:cNvPicPr>
          <p:nvPr/>
        </p:nvPicPr>
        <p:blipFill>
          <a:blip r:embed="rId3" cstate="print"/>
          <a:stretch>
            <a:fillRect/>
          </a:stretch>
        </p:blipFill>
        <p:spPr>
          <a:xfrm>
            <a:off x="4682652" y="4246049"/>
            <a:ext cx="1127303" cy="1161370"/>
          </a:xfrm>
          <a:prstGeom prst="rect">
            <a:avLst/>
          </a:prstGeom>
        </p:spPr>
      </p:pic>
      <p:pic>
        <p:nvPicPr>
          <p:cNvPr id="27" name="图片 26"/>
          <p:cNvPicPr>
            <a:picLocks noChangeAspect="1"/>
          </p:cNvPicPr>
          <p:nvPr/>
        </p:nvPicPr>
        <p:blipFill>
          <a:blip r:embed="rId3" cstate="print"/>
          <a:stretch>
            <a:fillRect/>
          </a:stretch>
        </p:blipFill>
        <p:spPr>
          <a:xfrm>
            <a:off x="6399906" y="4246049"/>
            <a:ext cx="1127303" cy="1161370"/>
          </a:xfrm>
          <a:prstGeom prst="rect">
            <a:avLst/>
          </a:prstGeom>
        </p:spPr>
      </p:pic>
      <p:sp>
        <p:nvSpPr>
          <p:cNvPr id="6" name="文本框 5"/>
          <p:cNvSpPr txBox="1"/>
          <p:nvPr/>
        </p:nvSpPr>
        <p:spPr>
          <a:xfrm>
            <a:off x="4952614" y="2859888"/>
            <a:ext cx="601447" cy="584775"/>
          </a:xfrm>
          <a:prstGeom prst="rect">
            <a:avLst/>
          </a:prstGeom>
          <a:noFill/>
        </p:spPr>
        <p:txBody>
          <a:bodyPr wrap="none" rtlCol="0">
            <a:spAutoFit/>
          </a:bodyPr>
          <a:lstStyle/>
          <a:p>
            <a:r>
              <a:rPr lang="en-US" altLang="zh-CN" sz="3200" dirty="0" smtClean="0">
                <a:solidFill>
                  <a:schemeClr val="bg1"/>
                </a:solidFill>
              </a:rPr>
              <a:t>01</a:t>
            </a:r>
            <a:endParaRPr lang="zh-CN" altLang="en-US" sz="3200" dirty="0">
              <a:solidFill>
                <a:schemeClr val="bg1"/>
              </a:solidFill>
            </a:endParaRPr>
          </a:p>
        </p:txBody>
      </p:sp>
      <p:sp>
        <p:nvSpPr>
          <p:cNvPr id="28" name="文本框 27"/>
          <p:cNvSpPr txBox="1"/>
          <p:nvPr/>
        </p:nvSpPr>
        <p:spPr>
          <a:xfrm>
            <a:off x="6669868" y="2859888"/>
            <a:ext cx="601447" cy="584775"/>
          </a:xfrm>
          <a:prstGeom prst="rect">
            <a:avLst/>
          </a:prstGeom>
          <a:noFill/>
        </p:spPr>
        <p:txBody>
          <a:bodyPr wrap="none" rtlCol="0">
            <a:spAutoFit/>
          </a:bodyPr>
          <a:lstStyle/>
          <a:p>
            <a:r>
              <a:rPr lang="en-US" altLang="zh-CN" sz="3200" dirty="0" smtClean="0">
                <a:solidFill>
                  <a:schemeClr val="bg1"/>
                </a:solidFill>
              </a:rPr>
              <a:t>02</a:t>
            </a:r>
            <a:endParaRPr lang="zh-CN" altLang="en-US" sz="3200" dirty="0">
              <a:solidFill>
                <a:schemeClr val="bg1"/>
              </a:solidFill>
            </a:endParaRPr>
          </a:p>
        </p:txBody>
      </p:sp>
      <p:sp>
        <p:nvSpPr>
          <p:cNvPr id="30" name="文本框 29"/>
          <p:cNvSpPr txBox="1"/>
          <p:nvPr/>
        </p:nvSpPr>
        <p:spPr>
          <a:xfrm>
            <a:off x="6662834" y="4534347"/>
            <a:ext cx="601447" cy="584775"/>
          </a:xfrm>
          <a:prstGeom prst="rect">
            <a:avLst/>
          </a:prstGeom>
          <a:noFill/>
        </p:spPr>
        <p:txBody>
          <a:bodyPr wrap="none" rtlCol="0">
            <a:spAutoFit/>
          </a:bodyPr>
          <a:lstStyle/>
          <a:p>
            <a:r>
              <a:rPr lang="en-US" altLang="zh-CN" sz="3200" dirty="0" smtClean="0">
                <a:solidFill>
                  <a:schemeClr val="bg1"/>
                </a:solidFill>
              </a:rPr>
              <a:t>04</a:t>
            </a:r>
            <a:endParaRPr lang="zh-CN" altLang="en-US" sz="3200" dirty="0">
              <a:solidFill>
                <a:schemeClr val="bg1"/>
              </a:solidFill>
            </a:endParaRPr>
          </a:p>
        </p:txBody>
      </p:sp>
      <p:sp>
        <p:nvSpPr>
          <p:cNvPr id="31" name="文本框 30"/>
          <p:cNvSpPr txBox="1"/>
          <p:nvPr/>
        </p:nvSpPr>
        <p:spPr>
          <a:xfrm>
            <a:off x="4945580" y="4534347"/>
            <a:ext cx="601447" cy="584775"/>
          </a:xfrm>
          <a:prstGeom prst="rect">
            <a:avLst/>
          </a:prstGeom>
          <a:noFill/>
        </p:spPr>
        <p:txBody>
          <a:bodyPr wrap="none" rtlCol="0">
            <a:spAutoFit/>
          </a:bodyPr>
          <a:lstStyle/>
          <a:p>
            <a:r>
              <a:rPr lang="en-US" altLang="zh-CN" sz="3200" dirty="0" smtClean="0">
                <a:solidFill>
                  <a:schemeClr val="bg1"/>
                </a:solidFill>
              </a:rPr>
              <a:t>03</a:t>
            </a:r>
            <a:endParaRPr lang="zh-CN" alt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3865876" y="3039044"/>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4" name="任意多边形 3"/>
          <p:cNvSpPr/>
          <p:nvPr/>
        </p:nvSpPr>
        <p:spPr>
          <a:xfrm>
            <a:off x="4633319" y="1708266"/>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5" name="任意多边形 4"/>
          <p:cNvSpPr/>
          <p:nvPr/>
        </p:nvSpPr>
        <p:spPr>
          <a:xfrm>
            <a:off x="4633319" y="4369823"/>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6" name="任意多边形 5"/>
          <p:cNvSpPr/>
          <p:nvPr/>
        </p:nvSpPr>
        <p:spPr>
          <a:xfrm>
            <a:off x="6126758" y="1708266"/>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7" name="任意多边形 6"/>
          <p:cNvSpPr/>
          <p:nvPr/>
        </p:nvSpPr>
        <p:spPr>
          <a:xfrm>
            <a:off x="6126758" y="4369823"/>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8" name="任意多边形 7"/>
          <p:cNvSpPr/>
          <p:nvPr/>
        </p:nvSpPr>
        <p:spPr>
          <a:xfrm>
            <a:off x="6914269" y="3039044"/>
            <a:ext cx="1411855" cy="160368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bg1">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966" tIns="282893" rIns="261967" bIns="282892" numCol="1" spcCol="1270" anchor="ctr" anchorCtr="0">
            <a:noAutofit/>
          </a:bodyPr>
          <a:lstStyle/>
          <a:p>
            <a:pPr lvl="0" algn="ctr" defTabSz="1422400">
              <a:lnSpc>
                <a:spcPct val="90000"/>
              </a:lnSpc>
              <a:spcBef>
                <a:spcPct val="0"/>
              </a:spcBef>
              <a:spcAft>
                <a:spcPct val="35000"/>
              </a:spcAft>
            </a:pPr>
            <a:endParaRPr lang="zh-CN" altLang="en-US" sz="3200" kern="1200"/>
          </a:p>
        </p:txBody>
      </p:sp>
      <p:sp>
        <p:nvSpPr>
          <p:cNvPr id="9" name="KSO_Shape"/>
          <p:cNvSpPr/>
          <p:nvPr/>
        </p:nvSpPr>
        <p:spPr bwMode="auto">
          <a:xfrm>
            <a:off x="4302698" y="3480885"/>
            <a:ext cx="538209" cy="720000"/>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0" name="KSO_Shape"/>
          <p:cNvSpPr/>
          <p:nvPr/>
        </p:nvSpPr>
        <p:spPr>
          <a:xfrm>
            <a:off x="7260196" y="3480885"/>
            <a:ext cx="720000" cy="72000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eaLnBrk="1" hangingPunct="1">
              <a:spcBef>
                <a:spcPts val="0"/>
              </a:spcBef>
              <a:spcAft>
                <a:spcPts val="0"/>
              </a:spcAft>
              <a:defRPr/>
            </a:pPr>
            <a:endParaRPr lang="zh-CN" altLang="en-US">
              <a:solidFill>
                <a:srgbClr val="FFFFFF"/>
              </a:solidFill>
            </a:endParaRPr>
          </a:p>
        </p:txBody>
      </p:sp>
      <p:sp>
        <p:nvSpPr>
          <p:cNvPr id="11" name="KSO_Shape"/>
          <p:cNvSpPr/>
          <p:nvPr/>
        </p:nvSpPr>
        <p:spPr bwMode="auto">
          <a:xfrm>
            <a:off x="6472685" y="4804401"/>
            <a:ext cx="720000" cy="72000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2" name="KSO_Shape"/>
          <p:cNvSpPr/>
          <p:nvPr/>
        </p:nvSpPr>
        <p:spPr bwMode="auto">
          <a:xfrm>
            <a:off x="6472685" y="2157369"/>
            <a:ext cx="720000" cy="720000"/>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KSO_Shape"/>
          <p:cNvSpPr/>
          <p:nvPr/>
        </p:nvSpPr>
        <p:spPr bwMode="auto">
          <a:xfrm>
            <a:off x="5011505" y="2113452"/>
            <a:ext cx="629434" cy="720000"/>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tx1">
              <a:lumMod val="75000"/>
              <a:lumOff val="25000"/>
            </a:schemeClr>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4" name="KSO_Shape"/>
          <p:cNvSpPr/>
          <p:nvPr/>
        </p:nvSpPr>
        <p:spPr>
          <a:xfrm>
            <a:off x="4979246" y="4804401"/>
            <a:ext cx="720000" cy="720000"/>
          </a:xfrm>
          <a:custGeom>
            <a:avLst/>
            <a:gdLst>
              <a:gd name="connsiteX0" fmla="*/ 788546 w 4295694"/>
              <a:gd name="connsiteY0" fmla="*/ 3262602 h 4602950"/>
              <a:gd name="connsiteX1" fmla="*/ 722065 w 4295694"/>
              <a:gd name="connsiteY1" fmla="*/ 3276024 h 4602950"/>
              <a:gd name="connsiteX2" fmla="*/ 703443 w 4295694"/>
              <a:gd name="connsiteY2" fmla="*/ 3286707 h 4602950"/>
              <a:gd name="connsiteX3" fmla="*/ 667154 w 4295694"/>
              <a:gd name="connsiteY3" fmla="*/ 3311174 h 4602950"/>
              <a:gd name="connsiteX4" fmla="*/ 650940 w 4295694"/>
              <a:gd name="connsiteY4" fmla="*/ 3329902 h 4602950"/>
              <a:gd name="connsiteX5" fmla="*/ 628475 w 4295694"/>
              <a:gd name="connsiteY5" fmla="*/ 3363222 h 4602950"/>
              <a:gd name="connsiteX6" fmla="*/ 611251 w 4295694"/>
              <a:gd name="connsiteY6" fmla="*/ 3407093 h 4602950"/>
              <a:gd name="connsiteX7" fmla="*/ 611248 w 4295694"/>
              <a:gd name="connsiteY7" fmla="*/ 3407104 h 4602950"/>
              <a:gd name="connsiteX8" fmla="*/ 607571 w 4295694"/>
              <a:gd name="connsiteY8" fmla="*/ 3443577 h 4602950"/>
              <a:gd name="connsiteX9" fmla="*/ 788546 w 4295694"/>
              <a:gd name="connsiteY9" fmla="*/ 3624552 h 4602950"/>
              <a:gd name="connsiteX10" fmla="*/ 969521 w 4295694"/>
              <a:gd name="connsiteY10" fmla="*/ 3443577 h 4602950"/>
              <a:gd name="connsiteX11" fmla="*/ 965845 w 4295694"/>
              <a:gd name="connsiteY11" fmla="*/ 3407104 h 4602950"/>
              <a:gd name="connsiteX12" fmla="*/ 962750 w 4295694"/>
              <a:gd name="connsiteY12" fmla="*/ 3397135 h 4602950"/>
              <a:gd name="connsiteX13" fmla="*/ 962749 w 4295694"/>
              <a:gd name="connsiteY13" fmla="*/ 3397136 h 4602950"/>
              <a:gd name="connsiteX14" fmla="*/ 955298 w 4295694"/>
              <a:gd name="connsiteY14" fmla="*/ 3373133 h 4602950"/>
              <a:gd name="connsiteX15" fmla="*/ 955291 w 4295694"/>
              <a:gd name="connsiteY15" fmla="*/ 3373121 h 4602950"/>
              <a:gd name="connsiteX16" fmla="*/ 920412 w 4295694"/>
              <a:gd name="connsiteY16" fmla="*/ 3321388 h 4602950"/>
              <a:gd name="connsiteX17" fmla="*/ 906965 w 4295694"/>
              <a:gd name="connsiteY17" fmla="*/ 3309169 h 4602950"/>
              <a:gd name="connsiteX18" fmla="*/ 868849 w 4295694"/>
              <a:gd name="connsiteY18" fmla="*/ 3283471 h 4602950"/>
              <a:gd name="connsiteX19" fmla="*/ 852148 w 4295694"/>
              <a:gd name="connsiteY19" fmla="*/ 3275443 h 4602950"/>
              <a:gd name="connsiteX20" fmla="*/ 3704648 w 4295694"/>
              <a:gd name="connsiteY20" fmla="*/ 908397 h 4602950"/>
              <a:gd name="connsiteX21" fmla="*/ 2413156 w 4295694"/>
              <a:gd name="connsiteY21" fmla="*/ 1136122 h 4602950"/>
              <a:gd name="connsiteX22" fmla="*/ 3048940 w 4295694"/>
              <a:gd name="connsiteY22" fmla="*/ 2044116 h 4602950"/>
              <a:gd name="connsiteX23" fmla="*/ 1220089 w 4295694"/>
              <a:gd name="connsiteY23" fmla="*/ 619236 h 4602950"/>
              <a:gd name="connsiteX24" fmla="*/ 1204000 w 4295694"/>
              <a:gd name="connsiteY24" fmla="*/ 653307 h 4602950"/>
              <a:gd name="connsiteX25" fmla="*/ 1404665 w 4295694"/>
              <a:gd name="connsiteY25" fmla="*/ 2518863 h 4602950"/>
              <a:gd name="connsiteX26" fmla="*/ 3089083 w 4295694"/>
              <a:gd name="connsiteY26" fmla="*/ 3345485 h 4602950"/>
              <a:gd name="connsiteX27" fmla="*/ 3126598 w 4295694"/>
              <a:gd name="connsiteY27" fmla="*/ 3342019 h 4602950"/>
              <a:gd name="connsiteX28" fmla="*/ 3126489 w 4295694"/>
              <a:gd name="connsiteY28" fmla="*/ 3342009 h 4602950"/>
              <a:gd name="connsiteX29" fmla="*/ 1575619 w 4295694"/>
              <a:gd name="connsiteY29" fmla="*/ 2399160 h 4602950"/>
              <a:gd name="connsiteX30" fmla="*/ 1220060 w 4295694"/>
              <a:gd name="connsiteY30" fmla="*/ 619347 h 4602950"/>
              <a:gd name="connsiteX31" fmla="*/ 1617635 w 4295694"/>
              <a:gd name="connsiteY31" fmla="*/ 0 h 4602950"/>
              <a:gd name="connsiteX32" fmla="*/ 2292594 w 4295694"/>
              <a:gd name="connsiteY32" fmla="*/ 963942 h 4602950"/>
              <a:gd name="connsiteX33" fmla="*/ 3658628 w 4295694"/>
              <a:gd name="connsiteY33" fmla="*/ 723073 h 4602950"/>
              <a:gd name="connsiteX34" fmla="*/ 3663439 w 4295694"/>
              <a:gd name="connsiteY34" fmla="*/ 662289 h 4602950"/>
              <a:gd name="connsiteX35" fmla="*/ 3794430 w 4295694"/>
              <a:gd name="connsiteY35" fmla="*/ 456674 h 4602950"/>
              <a:gd name="connsiteX36" fmla="*/ 4238061 w 4295694"/>
              <a:gd name="connsiteY36" fmla="*/ 534898 h 4602950"/>
              <a:gd name="connsiteX37" fmla="*/ 4159837 w 4295694"/>
              <a:gd name="connsiteY37" fmla="*/ 978529 h 4602950"/>
              <a:gd name="connsiteX38" fmla="*/ 3921820 w 4295694"/>
              <a:gd name="connsiteY38" fmla="*/ 1031296 h 4602950"/>
              <a:gd name="connsiteX39" fmla="*/ 3863056 w 4295694"/>
              <a:gd name="connsiteY39" fmla="*/ 1015027 h 4602950"/>
              <a:gd name="connsiteX40" fmla="*/ 3169503 w 4295694"/>
              <a:gd name="connsiteY40" fmla="*/ 2216297 h 4602950"/>
              <a:gd name="connsiteX41" fmla="*/ 3844461 w 4295694"/>
              <a:gd name="connsiteY41" fmla="*/ 3180237 h 4602950"/>
              <a:gd name="connsiteX42" fmla="*/ 3708278 w 4295694"/>
              <a:gd name="connsiteY42" fmla="*/ 3265695 h 4602950"/>
              <a:gd name="connsiteX43" fmla="*/ 1410024 w 4295694"/>
              <a:gd name="connsiteY43" fmla="*/ 2964151 h 4602950"/>
              <a:gd name="connsiteX44" fmla="*/ 1376409 w 4295694"/>
              <a:gd name="connsiteY44" fmla="*/ 2928277 h 4602950"/>
              <a:gd name="connsiteX45" fmla="*/ 1156105 w 4295694"/>
              <a:gd name="connsiteY45" fmla="*/ 3177978 h 4602950"/>
              <a:gd name="connsiteX46" fmla="*/ 1202745 w 4295694"/>
              <a:gd name="connsiteY46" fmla="*/ 3230084 h 4602950"/>
              <a:gd name="connsiteX47" fmla="*/ 1236231 w 4295694"/>
              <a:gd name="connsiteY47" fmla="*/ 3297943 h 4602950"/>
              <a:gd name="connsiteX48" fmla="*/ 1246620 w 4295694"/>
              <a:gd name="connsiteY48" fmla="*/ 3361214 h 4602950"/>
              <a:gd name="connsiteX49" fmla="*/ 1138418 w 4295694"/>
              <a:gd name="connsiteY49" fmla="*/ 3948390 h 4602950"/>
              <a:gd name="connsiteX50" fmla="*/ 1183839 w 4295694"/>
              <a:gd name="connsiteY50" fmla="*/ 3969580 h 4602950"/>
              <a:gd name="connsiteX51" fmla="*/ 1566559 w 4295694"/>
              <a:gd name="connsiteY51" fmla="*/ 4498463 h 4602950"/>
              <a:gd name="connsiteX52" fmla="*/ 1577092 w 4295694"/>
              <a:gd name="connsiteY52" fmla="*/ 4602950 h 4602950"/>
              <a:gd name="connsiteX53" fmla="*/ 0 w 4295694"/>
              <a:gd name="connsiteY53" fmla="*/ 4602950 h 4602950"/>
              <a:gd name="connsiteX54" fmla="*/ 10534 w 4295694"/>
              <a:gd name="connsiteY54" fmla="*/ 4498463 h 4602950"/>
              <a:gd name="connsiteX55" fmla="*/ 393255 w 4295694"/>
              <a:gd name="connsiteY55" fmla="*/ 3969580 h 4602950"/>
              <a:gd name="connsiteX56" fmla="*/ 438675 w 4295694"/>
              <a:gd name="connsiteY56" fmla="*/ 3948390 h 4602950"/>
              <a:gd name="connsiteX57" fmla="*/ 330473 w 4295694"/>
              <a:gd name="connsiteY57" fmla="*/ 3361214 h 4602950"/>
              <a:gd name="connsiteX58" fmla="*/ 340862 w 4295694"/>
              <a:gd name="connsiteY58" fmla="*/ 3297943 h 4602950"/>
              <a:gd name="connsiteX59" fmla="*/ 374348 w 4295694"/>
              <a:gd name="connsiteY59" fmla="*/ 3230084 h 4602950"/>
              <a:gd name="connsiteX60" fmla="*/ 400339 w 4295694"/>
              <a:gd name="connsiteY60" fmla="*/ 3201047 h 4602950"/>
              <a:gd name="connsiteX61" fmla="*/ 322880 w 4295694"/>
              <a:gd name="connsiteY61" fmla="*/ 3110756 h 4602950"/>
              <a:gd name="connsiteX62" fmla="*/ 353773 w 4295694"/>
              <a:gd name="connsiteY62" fmla="*/ 2837154 h 4602950"/>
              <a:gd name="connsiteX63" fmla="*/ 405273 w 4295694"/>
              <a:gd name="connsiteY63" fmla="*/ 2780511 h 4602950"/>
              <a:gd name="connsiteX64" fmla="*/ 1005359 w 4295694"/>
              <a:gd name="connsiteY64" fmla="*/ 2395676 h 4602950"/>
              <a:gd name="connsiteX65" fmla="*/ 988063 w 4295694"/>
              <a:gd name="connsiteY65" fmla="*/ 2361529 h 4602950"/>
              <a:gd name="connsiteX66" fmla="*/ 1490754 w 4295694"/>
              <a:gd name="connsiteY66" fmla="*/ 98742 h 46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95694" h="4602950">
                <a:moveTo>
                  <a:pt x="788546" y="3262602"/>
                </a:moveTo>
                <a:lnTo>
                  <a:pt x="722065" y="3276024"/>
                </a:lnTo>
                <a:lnTo>
                  <a:pt x="703443" y="3286707"/>
                </a:lnTo>
                <a:lnTo>
                  <a:pt x="667154" y="3311174"/>
                </a:lnTo>
                <a:lnTo>
                  <a:pt x="650940" y="3329902"/>
                </a:lnTo>
                <a:lnTo>
                  <a:pt x="628475" y="3363222"/>
                </a:lnTo>
                <a:lnTo>
                  <a:pt x="611251" y="3407093"/>
                </a:lnTo>
                <a:lnTo>
                  <a:pt x="611248" y="3407104"/>
                </a:lnTo>
                <a:cubicBezTo>
                  <a:pt x="608837" y="3418885"/>
                  <a:pt x="607571" y="3431083"/>
                  <a:pt x="607571" y="3443577"/>
                </a:cubicBezTo>
                <a:cubicBezTo>
                  <a:pt x="607571" y="3543527"/>
                  <a:pt x="688596" y="3624552"/>
                  <a:pt x="788546" y="3624552"/>
                </a:cubicBezTo>
                <a:cubicBezTo>
                  <a:pt x="888496" y="3624552"/>
                  <a:pt x="969521" y="3543527"/>
                  <a:pt x="969521" y="3443577"/>
                </a:cubicBezTo>
                <a:cubicBezTo>
                  <a:pt x="969521" y="3431083"/>
                  <a:pt x="968255" y="3418885"/>
                  <a:pt x="965845" y="3407104"/>
                </a:cubicBezTo>
                <a:lnTo>
                  <a:pt x="962750" y="3397135"/>
                </a:lnTo>
                <a:lnTo>
                  <a:pt x="962749" y="3397136"/>
                </a:lnTo>
                <a:lnTo>
                  <a:pt x="955298" y="3373133"/>
                </a:lnTo>
                <a:lnTo>
                  <a:pt x="955291" y="3373121"/>
                </a:lnTo>
                <a:lnTo>
                  <a:pt x="920412" y="3321388"/>
                </a:lnTo>
                <a:lnTo>
                  <a:pt x="906965" y="3309169"/>
                </a:lnTo>
                <a:lnTo>
                  <a:pt x="868849" y="3283471"/>
                </a:lnTo>
                <a:lnTo>
                  <a:pt x="852148" y="3275443"/>
                </a:lnTo>
                <a:close/>
                <a:moveTo>
                  <a:pt x="3704648" y="908397"/>
                </a:moveTo>
                <a:lnTo>
                  <a:pt x="2413156" y="1136122"/>
                </a:lnTo>
                <a:lnTo>
                  <a:pt x="3048940" y="2044116"/>
                </a:lnTo>
                <a:close/>
                <a:moveTo>
                  <a:pt x="1220089" y="619236"/>
                </a:moveTo>
                <a:lnTo>
                  <a:pt x="1204000" y="653307"/>
                </a:lnTo>
                <a:cubicBezTo>
                  <a:pt x="955662" y="1247544"/>
                  <a:pt x="1007937" y="1952277"/>
                  <a:pt x="1404665" y="2518863"/>
                </a:cubicBezTo>
                <a:cubicBezTo>
                  <a:pt x="1801394" y="3085450"/>
                  <a:pt x="2445746" y="3375605"/>
                  <a:pt x="3089083" y="3345485"/>
                </a:cubicBezTo>
                <a:lnTo>
                  <a:pt x="3126598" y="3342019"/>
                </a:lnTo>
                <a:lnTo>
                  <a:pt x="3126489" y="3342009"/>
                </a:lnTo>
                <a:cubicBezTo>
                  <a:pt x="2522425" y="3261313"/>
                  <a:pt x="1952730" y="2937731"/>
                  <a:pt x="1575619" y="2399160"/>
                </a:cubicBezTo>
                <a:cubicBezTo>
                  <a:pt x="1198508" y="1860590"/>
                  <a:pt x="1089288" y="1214580"/>
                  <a:pt x="1220060" y="619347"/>
                </a:cubicBezTo>
                <a:close/>
                <a:moveTo>
                  <a:pt x="1617635" y="0"/>
                </a:moveTo>
                <a:lnTo>
                  <a:pt x="2292594" y="963942"/>
                </a:lnTo>
                <a:lnTo>
                  <a:pt x="3658628" y="723073"/>
                </a:lnTo>
                <a:lnTo>
                  <a:pt x="3663439" y="662289"/>
                </a:lnTo>
                <a:cubicBezTo>
                  <a:pt x="3677595" y="582007"/>
                  <a:pt x="3722377" y="507126"/>
                  <a:pt x="3794430" y="456674"/>
                </a:cubicBezTo>
                <a:cubicBezTo>
                  <a:pt x="3938536" y="355769"/>
                  <a:pt x="4137157" y="390792"/>
                  <a:pt x="4238061" y="534898"/>
                </a:cubicBezTo>
                <a:cubicBezTo>
                  <a:pt x="4338965" y="679004"/>
                  <a:pt x="4303943" y="877625"/>
                  <a:pt x="4159837" y="978529"/>
                </a:cubicBezTo>
                <a:cubicBezTo>
                  <a:pt x="4087784" y="1028981"/>
                  <a:pt x="4002102" y="1045452"/>
                  <a:pt x="3921820" y="1031296"/>
                </a:cubicBezTo>
                <a:lnTo>
                  <a:pt x="3863056" y="1015027"/>
                </a:lnTo>
                <a:lnTo>
                  <a:pt x="3169503" y="2216297"/>
                </a:lnTo>
                <a:lnTo>
                  <a:pt x="3844461" y="3180237"/>
                </a:lnTo>
                <a:lnTo>
                  <a:pt x="3708278" y="3265695"/>
                </a:lnTo>
                <a:cubicBezTo>
                  <a:pt x="2956045" y="3686124"/>
                  <a:pt x="2019093" y="3555481"/>
                  <a:pt x="1410024" y="2964151"/>
                </a:cubicBezTo>
                <a:lnTo>
                  <a:pt x="1376409" y="2928277"/>
                </a:lnTo>
                <a:lnTo>
                  <a:pt x="1156105" y="3177978"/>
                </a:lnTo>
                <a:lnTo>
                  <a:pt x="1202745" y="3230084"/>
                </a:lnTo>
                <a:cubicBezTo>
                  <a:pt x="1216415" y="3250449"/>
                  <a:pt x="1227745" y="3273276"/>
                  <a:pt x="1236231" y="3297943"/>
                </a:cubicBezTo>
                <a:lnTo>
                  <a:pt x="1246620" y="3361214"/>
                </a:lnTo>
                <a:lnTo>
                  <a:pt x="1138418" y="3948390"/>
                </a:lnTo>
                <a:lnTo>
                  <a:pt x="1183839" y="3969580"/>
                </a:lnTo>
                <a:cubicBezTo>
                  <a:pt x="1377847" y="4081138"/>
                  <a:pt x="1520277" y="4272289"/>
                  <a:pt x="1566559" y="4498463"/>
                </a:cubicBezTo>
                <a:lnTo>
                  <a:pt x="1577092" y="4602950"/>
                </a:lnTo>
                <a:lnTo>
                  <a:pt x="0" y="4602950"/>
                </a:lnTo>
                <a:lnTo>
                  <a:pt x="10534" y="4498463"/>
                </a:lnTo>
                <a:cubicBezTo>
                  <a:pt x="56816" y="4272289"/>
                  <a:pt x="199246" y="4081138"/>
                  <a:pt x="393255" y="3969580"/>
                </a:cubicBezTo>
                <a:lnTo>
                  <a:pt x="438675" y="3948390"/>
                </a:lnTo>
                <a:lnTo>
                  <a:pt x="330473" y="3361214"/>
                </a:lnTo>
                <a:lnTo>
                  <a:pt x="340862" y="3297943"/>
                </a:lnTo>
                <a:cubicBezTo>
                  <a:pt x="349348" y="3273276"/>
                  <a:pt x="360679" y="3250449"/>
                  <a:pt x="374348" y="3230084"/>
                </a:cubicBezTo>
                <a:lnTo>
                  <a:pt x="400339" y="3201047"/>
                </a:lnTo>
                <a:lnTo>
                  <a:pt x="322880" y="3110756"/>
                </a:lnTo>
                <a:cubicBezTo>
                  <a:pt x="267986" y="3046768"/>
                  <a:pt x="283977" y="2937741"/>
                  <a:pt x="353773" y="2837154"/>
                </a:cubicBezTo>
                <a:lnTo>
                  <a:pt x="405273" y="2780511"/>
                </a:lnTo>
                <a:lnTo>
                  <a:pt x="1005359" y="2395676"/>
                </a:lnTo>
                <a:lnTo>
                  <a:pt x="988063" y="2361529"/>
                </a:lnTo>
                <a:cubicBezTo>
                  <a:pt x="640709" y="1586944"/>
                  <a:pt x="838400" y="661814"/>
                  <a:pt x="1490754" y="9874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eaLnBrk="1" hangingPunct="1">
              <a:spcBef>
                <a:spcPts val="0"/>
              </a:spcBef>
              <a:spcAft>
                <a:spcPts val="0"/>
              </a:spcAft>
              <a:defRPr/>
            </a:pPr>
            <a:endParaRPr lang="zh-CN" altLang="en-US">
              <a:solidFill>
                <a:srgbClr val="FFFFFF"/>
              </a:solidFill>
            </a:endParaRPr>
          </a:p>
        </p:txBody>
      </p:sp>
      <p:sp>
        <p:nvSpPr>
          <p:cNvPr id="15" name="TextBox 42"/>
          <p:cNvSpPr txBox="1">
            <a:spLocks noChangeArrowheads="1"/>
          </p:cNvSpPr>
          <p:nvPr/>
        </p:nvSpPr>
        <p:spPr bwMode="auto">
          <a:xfrm>
            <a:off x="2246460" y="1982984"/>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r" defTabSz="914400" rtl="0" eaLnBrk="1" fontAlgn="base" latinLnBrk="0" hangingPunct="1">
              <a:spcBef>
                <a:spcPct val="0"/>
              </a:spcBef>
              <a:spcAft>
                <a:spcPct val="0"/>
              </a:spcAft>
              <a:buClrTx/>
              <a:buSzTx/>
              <a:buFontTx/>
              <a:buNone/>
              <a:defRPr/>
            </a:pPr>
            <a:r>
              <a:rPr lang="zh-CN" altLang="en-US" b="1" kern="0" dirty="0" smtClean="0">
                <a:solidFill>
                  <a:schemeClr val="bg1">
                    <a:lumMod val="85000"/>
                  </a:schemeClr>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endParaRPr>
          </a:p>
        </p:txBody>
      </p:sp>
      <p:sp>
        <p:nvSpPr>
          <p:cNvPr id="16" name="TextBox 43"/>
          <p:cNvSpPr txBox="1"/>
          <p:nvPr/>
        </p:nvSpPr>
        <p:spPr bwMode="auto">
          <a:xfrm>
            <a:off x="2063293" y="2297660"/>
            <a:ext cx="2160701" cy="577081"/>
          </a:xfrm>
          <a:prstGeom prst="rect">
            <a:avLst/>
          </a:prstGeom>
          <a:noFill/>
        </p:spPr>
        <p:txBody>
          <a:bodyPr vert="horz" wrap="square" lIns="91440" tIns="45720" rIns="91440" bIns="4572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endParaRPr>
          </a:p>
        </p:txBody>
      </p:sp>
      <p:sp>
        <p:nvSpPr>
          <p:cNvPr id="17" name="TextBox 42"/>
          <p:cNvSpPr txBox="1">
            <a:spLocks noChangeArrowheads="1"/>
          </p:cNvSpPr>
          <p:nvPr/>
        </p:nvSpPr>
        <p:spPr bwMode="auto">
          <a:xfrm>
            <a:off x="2180480" y="4790571"/>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r" defTabSz="914400" rtl="0" eaLnBrk="1" fontAlgn="base" latinLnBrk="0" hangingPunct="1">
              <a:spcBef>
                <a:spcPct val="0"/>
              </a:spcBef>
              <a:spcAft>
                <a:spcPct val="0"/>
              </a:spcAft>
              <a:buClrTx/>
              <a:buSzTx/>
              <a:buFontTx/>
              <a:buNone/>
              <a:defRPr/>
            </a:pPr>
            <a:r>
              <a:rPr lang="zh-CN" altLang="en-US" b="1" kern="0" dirty="0" smtClean="0">
                <a:solidFill>
                  <a:schemeClr val="bg1">
                    <a:lumMod val="85000"/>
                  </a:schemeClr>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endParaRPr>
          </a:p>
        </p:txBody>
      </p:sp>
      <p:sp>
        <p:nvSpPr>
          <p:cNvPr id="18" name="TextBox 43"/>
          <p:cNvSpPr txBox="1"/>
          <p:nvPr/>
        </p:nvSpPr>
        <p:spPr bwMode="auto">
          <a:xfrm>
            <a:off x="1997313" y="5105247"/>
            <a:ext cx="2160701" cy="577081"/>
          </a:xfrm>
          <a:prstGeom prst="rect">
            <a:avLst/>
          </a:prstGeom>
          <a:noFill/>
        </p:spPr>
        <p:txBody>
          <a:bodyPr vert="horz" wrap="square" lIns="91440" tIns="45720" rIns="91440" bIns="4572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endParaRPr>
          </a:p>
        </p:txBody>
      </p:sp>
      <p:sp>
        <p:nvSpPr>
          <p:cNvPr id="19" name="TextBox 42"/>
          <p:cNvSpPr txBox="1">
            <a:spLocks noChangeArrowheads="1"/>
          </p:cNvSpPr>
          <p:nvPr/>
        </p:nvSpPr>
        <p:spPr bwMode="auto">
          <a:xfrm>
            <a:off x="7980196" y="4766480"/>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20" name="TextBox 43"/>
          <p:cNvSpPr txBox="1"/>
          <p:nvPr/>
        </p:nvSpPr>
        <p:spPr bwMode="auto">
          <a:xfrm>
            <a:off x="7980196" y="5081156"/>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21" name="TextBox 42"/>
          <p:cNvSpPr txBox="1">
            <a:spLocks noChangeArrowheads="1"/>
          </p:cNvSpPr>
          <p:nvPr/>
        </p:nvSpPr>
        <p:spPr bwMode="auto">
          <a:xfrm>
            <a:off x="8672051" y="3400030"/>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22" name="TextBox 43"/>
          <p:cNvSpPr txBox="1"/>
          <p:nvPr/>
        </p:nvSpPr>
        <p:spPr bwMode="auto">
          <a:xfrm>
            <a:off x="8672051" y="3714706"/>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23" name="TextBox 42"/>
          <p:cNvSpPr txBox="1">
            <a:spLocks noChangeArrowheads="1"/>
          </p:cNvSpPr>
          <p:nvPr/>
        </p:nvSpPr>
        <p:spPr bwMode="auto">
          <a:xfrm>
            <a:off x="7884540" y="2045328"/>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defTabSz="914400" rtl="0" eaLnBrk="1" fontAlgn="base" latinLnBrk="0" hangingPunct="1">
              <a:spcBef>
                <a:spcPct val="0"/>
              </a:spcBef>
              <a:spcAft>
                <a:spcPct val="0"/>
              </a:spcAft>
              <a:buClrTx/>
              <a:buSzTx/>
              <a:buFontTx/>
              <a:buNone/>
              <a:defRPr/>
            </a:pPr>
            <a:r>
              <a:rPr lang="zh-CN" altLang="en-US" b="1" kern="0" dirty="0" smtClean="0">
                <a:solidFill>
                  <a:schemeClr val="bg1"/>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24" name="TextBox 43"/>
          <p:cNvSpPr txBox="1"/>
          <p:nvPr/>
        </p:nvSpPr>
        <p:spPr bwMode="auto">
          <a:xfrm>
            <a:off x="7884540" y="2360004"/>
            <a:ext cx="2160701" cy="577081"/>
          </a:xfrm>
          <a:prstGeom prst="rect">
            <a:avLst/>
          </a:prstGeom>
          <a:noFill/>
        </p:spPr>
        <p:txBody>
          <a:bodyPr vert="horz" wrap="square" lIns="91440" tIns="45720" rIns="91440" bIns="4572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25" name="TextBox 42"/>
          <p:cNvSpPr txBox="1">
            <a:spLocks noChangeArrowheads="1"/>
          </p:cNvSpPr>
          <p:nvPr/>
        </p:nvSpPr>
        <p:spPr bwMode="auto">
          <a:xfrm>
            <a:off x="1542414" y="3428563"/>
            <a:ext cx="1977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r" defTabSz="914400" rtl="0" eaLnBrk="1" fontAlgn="base" latinLnBrk="0" hangingPunct="1">
              <a:spcBef>
                <a:spcPct val="0"/>
              </a:spcBef>
              <a:spcAft>
                <a:spcPct val="0"/>
              </a:spcAft>
              <a:buClrTx/>
              <a:buSzTx/>
              <a:buFontTx/>
              <a:buNone/>
              <a:defRPr/>
            </a:pPr>
            <a:r>
              <a:rPr lang="zh-CN" altLang="en-US" b="1" kern="0" dirty="0" smtClean="0">
                <a:solidFill>
                  <a:schemeClr val="bg1">
                    <a:lumMod val="85000"/>
                  </a:schemeClr>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endParaRPr>
          </a:p>
        </p:txBody>
      </p:sp>
      <p:sp>
        <p:nvSpPr>
          <p:cNvPr id="26" name="TextBox 43"/>
          <p:cNvSpPr txBox="1"/>
          <p:nvPr/>
        </p:nvSpPr>
        <p:spPr bwMode="auto">
          <a:xfrm>
            <a:off x="1359247" y="3743239"/>
            <a:ext cx="2160701" cy="577081"/>
          </a:xfrm>
          <a:prstGeom prst="rect">
            <a:avLst/>
          </a:prstGeom>
          <a:noFill/>
        </p:spPr>
        <p:txBody>
          <a:bodyPr vert="horz" wrap="square" lIns="91440" tIns="45720" rIns="91440" bIns="4572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单击此处添加段落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en-US" altLang="zh-CN"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单击</a:t>
            </a: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此处添加段落</a:t>
            </a:r>
            <a:r>
              <a:rPr kumimoji="0" lang="zh-CN" altLang="en-US" sz="105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rPr>
              <a:t>文本</a:t>
            </a:r>
            <a:endPar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05826" y="1757390"/>
            <a:ext cx="6356039" cy="2270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705826" y="1649641"/>
            <a:ext cx="6356039" cy="107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3">
            <a:grayscl/>
            <a:extLst>
              <a:ext uri="{28A0092B-C50C-407E-A947-70E740481C1C}">
                <a14:useLocalDpi xmlns:a14="http://schemas.microsoft.com/office/drawing/2010/main" val="0"/>
              </a:ext>
            </a:extLst>
          </a:blip>
          <a:srcRect l="24987" r="24987"/>
          <a:stretch>
            <a:fillRect/>
          </a:stretch>
        </p:blipFill>
        <p:spPr>
          <a:xfrm>
            <a:off x="1158796" y="1649641"/>
            <a:ext cx="3425535" cy="4567379"/>
          </a:xfrm>
          <a:prstGeom prst="rect">
            <a:avLst/>
          </a:prstGeom>
          <a:noFill/>
          <a:ln>
            <a:noFill/>
          </a:ln>
        </p:spPr>
      </p:pic>
      <p:sp>
        <p:nvSpPr>
          <p:cNvPr id="7" name="TextBox 15"/>
          <p:cNvSpPr txBox="1"/>
          <p:nvPr/>
        </p:nvSpPr>
        <p:spPr>
          <a:xfrm>
            <a:off x="4980014" y="2449914"/>
            <a:ext cx="5838092" cy="1384995"/>
          </a:xfrm>
          <a:prstGeom prst="rect">
            <a:avLst/>
          </a:prstGeom>
          <a:noFill/>
        </p:spPr>
        <p:txBody>
          <a:bodyPr wrap="square" rtlCol="0">
            <a:spAutoFit/>
          </a:bodyPr>
          <a:lstStyle/>
          <a:p>
            <a:pPr>
              <a:lnSpc>
                <a:spcPct val="150000"/>
              </a:lnSpc>
            </a:pPr>
            <a:r>
              <a:rPr lang="zh-CN" altLang="en-US" sz="1400" dirty="0">
                <a:solidFill>
                  <a:srgbClr val="343434"/>
                </a:solidFill>
                <a:latin typeface="微软雅黑" pitchFamily="34" charset="-122"/>
                <a:ea typeface="微软雅黑"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a:t>
            </a:r>
            <a:r>
              <a:rPr lang="zh-CN" altLang="en-US" sz="1400" dirty="0" smtClean="0">
                <a:solidFill>
                  <a:srgbClr val="343434"/>
                </a:solidFill>
                <a:latin typeface="微软雅黑" pitchFamily="34" charset="-122"/>
                <a:ea typeface="微软雅黑" pitchFamily="34" charset="-122"/>
              </a:rPr>
              <a:t>输入</a:t>
            </a:r>
            <a:r>
              <a:rPr lang="zh-CN" altLang="en-US" sz="1400" dirty="0">
                <a:solidFill>
                  <a:srgbClr val="343434"/>
                </a:solidFill>
                <a:latin typeface="微软雅黑" pitchFamily="34" charset="-122"/>
                <a:ea typeface="微软雅黑" pitchFamily="34" charset="-122"/>
              </a:rPr>
              <a:t>这里输入简单的文字概述这里输入简单字</a:t>
            </a:r>
            <a:r>
              <a:rPr lang="zh-CN" altLang="en-US" sz="1400" dirty="0" smtClean="0">
                <a:solidFill>
                  <a:srgbClr val="343434"/>
                </a:solidFill>
                <a:latin typeface="微软雅黑" pitchFamily="34" charset="-122"/>
                <a:ea typeface="微软雅黑" pitchFamily="34" charset="-122"/>
              </a:rPr>
              <a:t>概述</a:t>
            </a:r>
            <a:endParaRPr lang="zh-CN" altLang="en-US" sz="1400" dirty="0">
              <a:solidFill>
                <a:srgbClr val="343434"/>
              </a:solidFill>
              <a:latin typeface="微软雅黑" pitchFamily="34" charset="-122"/>
              <a:ea typeface="微软雅黑" pitchFamily="34" charset="-122"/>
            </a:endParaRPr>
          </a:p>
        </p:txBody>
      </p:sp>
      <p:pic>
        <p:nvPicPr>
          <p:cNvPr id="8" name="图片 7"/>
          <p:cNvPicPr>
            <a:picLocks noChangeAspect="1"/>
          </p:cNvPicPr>
          <p:nvPr/>
        </p:nvPicPr>
        <p:blipFill rotWithShape="1">
          <a:blip r:embed="rId4">
            <a:grayscl/>
            <a:extLst>
              <a:ext uri="{28A0092B-C50C-407E-A947-70E740481C1C}">
                <a14:useLocalDpi xmlns:a14="http://schemas.microsoft.com/office/drawing/2010/main" val="0"/>
              </a:ext>
            </a:extLst>
          </a:blip>
          <a:srcRect l="51799" r="1282" b="6234"/>
          <a:stretch>
            <a:fillRect/>
          </a:stretch>
        </p:blipFill>
        <p:spPr>
          <a:xfrm>
            <a:off x="9559181" y="4213441"/>
            <a:ext cx="1502684" cy="2003579"/>
          </a:xfrm>
          <a:prstGeom prst="rect">
            <a:avLst/>
          </a:prstGeom>
          <a:noFill/>
          <a:ln>
            <a:noFill/>
          </a:ln>
        </p:spPr>
      </p:pic>
      <p:sp>
        <p:nvSpPr>
          <p:cNvPr id="10" name="矩形 9"/>
          <p:cNvSpPr/>
          <p:nvPr/>
        </p:nvSpPr>
        <p:spPr>
          <a:xfrm>
            <a:off x="4705826" y="4304222"/>
            <a:ext cx="4731861" cy="191279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705826" y="4213441"/>
            <a:ext cx="4731861" cy="907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5"/>
          <p:cNvSpPr txBox="1"/>
          <p:nvPr/>
        </p:nvSpPr>
        <p:spPr>
          <a:xfrm>
            <a:off x="4980014" y="5024191"/>
            <a:ext cx="4342868" cy="1061829"/>
          </a:xfrm>
          <a:prstGeom prst="rect">
            <a:avLst/>
          </a:prstGeom>
          <a:noFill/>
        </p:spPr>
        <p:txBody>
          <a:bodyPr wrap="square" rtlCol="0">
            <a:spAutoFit/>
          </a:bodyPr>
          <a:lstStyle/>
          <a:p>
            <a:pPr algn="r">
              <a:lnSpc>
                <a:spcPct val="150000"/>
              </a:lnSpc>
            </a:pPr>
            <a:r>
              <a:rPr lang="zh-CN" altLang="en-US" sz="1400" dirty="0">
                <a:solidFill>
                  <a:schemeClr val="tx1">
                    <a:lumMod val="75000"/>
                    <a:lumOff val="25000"/>
                  </a:schemeClr>
                </a:solidFill>
                <a:latin typeface="微软雅黑" pitchFamily="34" charset="-122"/>
                <a:ea typeface="微软雅黑" pitchFamily="34" charset="-122"/>
              </a:rPr>
              <a:t>这里输入简单的文字概述这里输入简单字概述这里输入简单简单的文字概述这里输入简单的文字概述简单的文字概述这里输入简单的文字</a:t>
            </a:r>
            <a:r>
              <a:rPr lang="zh-CN" altLang="en-US" sz="1400" dirty="0" smtClean="0">
                <a:solidFill>
                  <a:schemeClr val="tx1">
                    <a:lumMod val="75000"/>
                    <a:lumOff val="25000"/>
                  </a:schemeClr>
                </a:solidFill>
                <a:latin typeface="微软雅黑" pitchFamily="34" charset="-122"/>
                <a:ea typeface="微软雅黑" pitchFamily="34" charset="-122"/>
              </a:rPr>
              <a:t>概述</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13" name="矩形 12"/>
          <p:cNvSpPr/>
          <p:nvPr/>
        </p:nvSpPr>
        <p:spPr>
          <a:xfrm>
            <a:off x="4980014" y="1865139"/>
            <a:ext cx="4698722" cy="584775"/>
          </a:xfrm>
          <a:prstGeom prst="rect">
            <a:avLst/>
          </a:prstGeom>
        </p:spPr>
        <p:txBody>
          <a:bodyPr wrap="none">
            <a:spAutoFit/>
          </a:bodyPr>
          <a:lstStyle/>
          <a:p>
            <a:r>
              <a:rPr lang="zh-CN" altLang="en-US" sz="3200" b="1" dirty="0">
                <a:solidFill>
                  <a:srgbClr val="343434"/>
                </a:solidFill>
                <a:latin typeface="微软雅黑" pitchFamily="34" charset="-122"/>
                <a:ea typeface="微软雅黑" pitchFamily="34" charset="-122"/>
              </a:rPr>
              <a:t>这里输入简单的文字概述</a:t>
            </a:r>
            <a:endParaRPr lang="zh-CN" altLang="en-US" sz="3200" b="1" dirty="0">
              <a:solidFill>
                <a:srgbClr val="343434"/>
              </a:solidFill>
            </a:endParaRPr>
          </a:p>
        </p:txBody>
      </p:sp>
      <p:sp>
        <p:nvSpPr>
          <p:cNvPr id="14" name="矩形 13"/>
          <p:cNvSpPr/>
          <p:nvPr/>
        </p:nvSpPr>
        <p:spPr>
          <a:xfrm>
            <a:off x="5752674" y="4435221"/>
            <a:ext cx="3570208" cy="461665"/>
          </a:xfrm>
          <a:prstGeom prst="rect">
            <a:avLst/>
          </a:prstGeom>
        </p:spPr>
        <p:txBody>
          <a:bodyPr wrap="none">
            <a:spAutoFit/>
          </a:bodyPr>
          <a:lstStyle/>
          <a:p>
            <a:r>
              <a:rPr lang="zh-CN" altLang="en-US" sz="2400" b="1" dirty="0">
                <a:solidFill>
                  <a:schemeClr val="tx1">
                    <a:lumMod val="75000"/>
                    <a:lumOff val="25000"/>
                  </a:schemeClr>
                </a:solidFill>
                <a:latin typeface="微软雅黑" pitchFamily="34" charset="-122"/>
                <a:ea typeface="微软雅黑" pitchFamily="34" charset="-122"/>
              </a:rPr>
              <a:t>这里输入简单的文字概述</a:t>
            </a:r>
            <a:endParaRPr lang="zh-CN" altLang="en-US" sz="24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p:cNvSpPr>
            <a:spLocks noChangeArrowheads="1"/>
          </p:cNvSpPr>
          <p:nvPr/>
        </p:nvSpPr>
        <p:spPr bwMode="auto">
          <a:xfrm>
            <a:off x="5358503" y="3261769"/>
            <a:ext cx="147499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600" b="1" dirty="0" smtClean="0">
                <a:solidFill>
                  <a:schemeClr val="bg1"/>
                </a:solidFill>
                <a:latin typeface="微软雅黑" pitchFamily="34" charset="-122"/>
                <a:ea typeface="微软雅黑" pitchFamily="34" charset="-122"/>
              </a:rPr>
              <a:t>单击此处添加标题</a:t>
            </a:r>
            <a:endParaRPr lang="en-US" altLang="zh-CN" sz="2600" b="1" dirty="0">
              <a:solidFill>
                <a:schemeClr val="bg1"/>
              </a:solidFill>
              <a:latin typeface="微软雅黑" pitchFamily="34" charset="-122"/>
              <a:ea typeface="微软雅黑" pitchFamily="34" charset="-122"/>
            </a:endParaRPr>
          </a:p>
        </p:txBody>
      </p:sp>
      <p:sp>
        <p:nvSpPr>
          <p:cNvPr id="4" name="AutoShape 4"/>
          <p:cNvSpPr>
            <a:spLocks noChangeArrowheads="1"/>
          </p:cNvSpPr>
          <p:nvPr/>
        </p:nvSpPr>
        <p:spPr bwMode="gray">
          <a:xfrm rot="19367479">
            <a:off x="3819495" y="2048828"/>
            <a:ext cx="4306428" cy="4038378"/>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bg1">
              <a:alpha val="70000"/>
            </a:schemeClr>
          </a:solidFill>
          <a:ln w="3175" cap="flat" cmpd="sng" algn="ctr">
            <a:noFill/>
            <a:prstDash val="solid"/>
          </a:ln>
          <a:effectLst>
            <a:outerShdw blurRad="50800" dist="38100" dir="2700000" algn="tl" rotWithShape="0">
              <a:prstClr val="black">
                <a:alpha val="40000"/>
              </a:prstClr>
            </a:outerShdw>
          </a:effec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defRPr/>
            </a:pPr>
            <a:endParaRPr kumimoji="0" lang="zh-CN" altLang="en-US" sz="2800" b="0" i="0" u="none" strike="noStrike" kern="0" cap="none" spc="0" normalizeH="0" baseline="0" noProof="0">
              <a:ln>
                <a:noFill/>
              </a:ln>
              <a:solidFill>
                <a:sysClr val="window" lastClr="FFFFFF"/>
              </a:solidFill>
              <a:effectLst/>
              <a:uLnTx/>
              <a:uFillTx/>
              <a:latin typeface="Impact" pitchFamily="34" charset="0"/>
              <a:ea typeface="微软雅黑" pitchFamily="34" charset="-122"/>
              <a:cs typeface="+mn-cs"/>
            </a:endParaRPr>
          </a:p>
        </p:txBody>
      </p:sp>
      <p:sp>
        <p:nvSpPr>
          <p:cNvPr id="5" name="WordArt 7"/>
          <p:cNvSpPr>
            <a:spLocks noChangeArrowheads="1" noChangeShapeType="1" noTextEdit="1"/>
          </p:cNvSpPr>
          <p:nvPr/>
        </p:nvSpPr>
        <p:spPr bwMode="gray">
          <a:xfrm rot="3394332">
            <a:off x="5373545" y="2623800"/>
            <a:ext cx="2443983" cy="2027209"/>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marL="0" marR="0" lvl="0" indent="0" algn="ctr" defTabSz="914400" eaLnBrk="1" latinLnBrk="0" hangingPunct="1">
              <a:spcBef>
                <a:spcPts val="0"/>
              </a:spcBef>
              <a:spcAft>
                <a:spcPts val="0"/>
              </a:spcAft>
              <a:buClrTx/>
              <a:buSzTx/>
              <a:buFontTx/>
              <a:buNone/>
              <a:defRPr/>
            </a:pPr>
            <a:r>
              <a:rPr kumimoji="0" lang="zh-CN" altLang="en-US" sz="2000" b="0" i="0" u="none" strike="noStrike" kern="10" cap="none" spc="0" normalizeH="0" baseline="0" noProof="0" dirty="0" smtClean="0">
                <a:ln w="6350">
                  <a:noFill/>
                  <a:round/>
                </a:ln>
                <a:solidFill>
                  <a:schemeClr val="tx1">
                    <a:lumMod val="75000"/>
                    <a:lumOff val="25000"/>
                  </a:schemeClr>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ln>
              <a:solidFill>
                <a:schemeClr val="tx1">
                  <a:lumMod val="75000"/>
                  <a:lumOff val="25000"/>
                </a:schemeClr>
              </a:solidFill>
              <a:effectLst/>
              <a:uLnTx/>
              <a:uFillTx/>
              <a:latin typeface="微软雅黑" pitchFamily="34" charset="-122"/>
              <a:ea typeface="微软雅黑" pitchFamily="34" charset="-122"/>
              <a:cs typeface="Arial"/>
            </a:endParaRPr>
          </a:p>
        </p:txBody>
      </p:sp>
      <p:grpSp>
        <p:nvGrpSpPr>
          <p:cNvPr id="6" name="组合 5"/>
          <p:cNvGrpSpPr/>
          <p:nvPr/>
        </p:nvGrpSpPr>
        <p:grpSpPr>
          <a:xfrm>
            <a:off x="7636392" y="2231842"/>
            <a:ext cx="2750177" cy="1274997"/>
            <a:chOff x="5919788" y="2026124"/>
            <a:chExt cx="2403475" cy="1098167"/>
          </a:xfrm>
        </p:grpSpPr>
        <p:sp>
          <p:nvSpPr>
            <p:cNvPr id="7" name="Line 19"/>
            <p:cNvSpPr>
              <a:spLocks noChangeShapeType="1"/>
            </p:cNvSpPr>
            <p:nvPr/>
          </p:nvSpPr>
          <p:spPr bwMode="auto">
            <a:xfrm flipH="1">
              <a:off x="5919788" y="2395372"/>
              <a:ext cx="2403475" cy="0"/>
            </a:xfrm>
            <a:prstGeom prst="line">
              <a:avLst/>
            </a:prstGeom>
            <a:noFill/>
            <a:ln w="190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8" name="TextBox 19"/>
            <p:cNvSpPr txBox="1">
              <a:spLocks noChangeArrowheads="1"/>
            </p:cNvSpPr>
            <p:nvPr/>
          </p:nvSpPr>
          <p:spPr bwMode="auto">
            <a:xfrm>
              <a:off x="6558476" y="2026124"/>
              <a:ext cx="1728238" cy="3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spcBef>
                  <a:spcPct val="0"/>
                </a:spcBef>
                <a:spcAft>
                  <a:spcPct val="0"/>
                </a:spcAft>
                <a:buClrTx/>
                <a:buSzTx/>
                <a:buFontTx/>
                <a:buNone/>
                <a:defRPr/>
              </a:pP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点击添加文本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9" name="TextBox 20"/>
            <p:cNvSpPr txBox="1"/>
            <p:nvPr/>
          </p:nvSpPr>
          <p:spPr bwMode="auto">
            <a:xfrm>
              <a:off x="6444312" y="2418487"/>
              <a:ext cx="1869436" cy="705804"/>
            </a:xfrm>
            <a:prstGeom prst="rect">
              <a:avLst/>
            </a:prstGeom>
            <a:noFill/>
          </p:spPr>
          <p:txBody>
            <a:bodyPr vert="horz" wrap="square" lIns="91440" tIns="45720" rIns="91440" bIns="4572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sp>
        <p:nvSpPr>
          <p:cNvPr id="11" name="AutoShape 6"/>
          <p:cNvSpPr>
            <a:spLocks noChangeArrowheads="1"/>
          </p:cNvSpPr>
          <p:nvPr/>
        </p:nvSpPr>
        <p:spPr bwMode="gray">
          <a:xfrm rot="12146960">
            <a:off x="4123443" y="2007602"/>
            <a:ext cx="4307621" cy="4037260"/>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bg1">
              <a:alpha val="70000"/>
            </a:schemeClr>
          </a:soli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zh-CN" altLang="en-US" sz="1200" b="0"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2" name="WordArt 9"/>
          <p:cNvSpPr>
            <a:spLocks noChangeArrowheads="1" noChangeShapeType="1" noTextEdit="1"/>
          </p:cNvSpPr>
          <p:nvPr/>
        </p:nvSpPr>
        <p:spPr bwMode="gray">
          <a:xfrm rot="17984564">
            <a:off x="4357216" y="2692903"/>
            <a:ext cx="2443983" cy="2025393"/>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marL="0" marR="0" lvl="0" indent="0" algn="ctr" defTabSz="914400" eaLnBrk="1" latinLnBrk="0" hangingPunct="1">
              <a:spcBef>
                <a:spcPts val="0"/>
              </a:spcBef>
              <a:spcAft>
                <a:spcPts val="0"/>
              </a:spcAft>
              <a:buClrTx/>
              <a:buSzTx/>
              <a:buFontTx/>
              <a:buNone/>
              <a:defRPr/>
            </a:pPr>
            <a:r>
              <a:rPr kumimoji="0" lang="zh-CN" altLang="en-US" sz="2000" b="0" i="0" u="none" strike="noStrike" kern="10" cap="none" spc="0" normalizeH="0" baseline="0" noProof="0" dirty="0" smtClean="0">
                <a:ln w="6350">
                  <a:noFill/>
                  <a:round/>
                </a:ln>
                <a:solidFill>
                  <a:schemeClr val="tx1">
                    <a:lumMod val="85000"/>
                    <a:lumOff val="15000"/>
                  </a:schemeClr>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ln>
              <a:solidFill>
                <a:schemeClr val="tx1">
                  <a:lumMod val="85000"/>
                  <a:lumOff val="15000"/>
                </a:schemeClr>
              </a:solidFill>
              <a:effectLst/>
              <a:uLnTx/>
              <a:uFillTx/>
              <a:latin typeface="微软雅黑" pitchFamily="34" charset="-122"/>
              <a:ea typeface="微软雅黑" pitchFamily="34" charset="-122"/>
              <a:cs typeface="Arial"/>
            </a:endParaRPr>
          </a:p>
        </p:txBody>
      </p:sp>
      <p:grpSp>
        <p:nvGrpSpPr>
          <p:cNvPr id="13" name="组合 12"/>
          <p:cNvGrpSpPr/>
          <p:nvPr/>
        </p:nvGrpSpPr>
        <p:grpSpPr>
          <a:xfrm>
            <a:off x="1319073" y="3379129"/>
            <a:ext cx="2769845" cy="1294205"/>
            <a:chOff x="898796" y="2031567"/>
            <a:chExt cx="2420667" cy="1114711"/>
          </a:xfrm>
        </p:grpSpPr>
        <p:sp>
          <p:nvSpPr>
            <p:cNvPr id="14" name="Line 17"/>
            <p:cNvSpPr>
              <a:spLocks noChangeShapeType="1"/>
            </p:cNvSpPr>
            <p:nvPr/>
          </p:nvSpPr>
          <p:spPr bwMode="auto">
            <a:xfrm>
              <a:off x="914401" y="2395372"/>
              <a:ext cx="2405062" cy="0"/>
            </a:xfrm>
            <a:prstGeom prst="line">
              <a:avLst/>
            </a:prstGeom>
            <a:noFill/>
            <a:ln w="19050">
              <a:solidFill>
                <a:schemeClr val="bg1">
                  <a:lumMod val="95000"/>
                </a:schemeClr>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5" name="TextBox 42"/>
            <p:cNvSpPr txBox="1">
              <a:spLocks noChangeArrowheads="1"/>
            </p:cNvSpPr>
            <p:nvPr/>
          </p:nvSpPr>
          <p:spPr bwMode="auto">
            <a:xfrm>
              <a:off x="898797" y="2031567"/>
              <a:ext cx="1728238" cy="3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spcBef>
                  <a:spcPct val="0"/>
                </a:spcBef>
                <a:spcAft>
                  <a:spcPct val="0"/>
                </a:spcAft>
                <a:buClrTx/>
                <a:buSzTx/>
                <a:buFontTx/>
                <a:buNone/>
                <a:defRPr/>
              </a:pPr>
              <a:r>
                <a:rPr lang="zh-CN" altLang="en-US" b="1" kern="0" dirty="0" smtClean="0">
                  <a:solidFill>
                    <a:schemeClr val="bg1">
                      <a:lumMod val="85000"/>
                    </a:schemeClr>
                  </a:solidFill>
                  <a:latin typeface="微软雅黑" pitchFamily="34" charset="-122"/>
                  <a:ea typeface="微软雅黑" pitchFamily="34" charset="-122"/>
                  <a:cs typeface="宋体" pitchFamily="2" charset="-122"/>
                </a:rPr>
                <a:t>点击添加</a:t>
              </a:r>
              <a:r>
                <a:rPr kumimoji="0" lang="zh-CN" altLang="en-US" b="1"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rPr>
                <a:t>文本</a:t>
              </a:r>
              <a:endParaRPr kumimoji="0" lang="zh-CN" altLang="en-US" sz="2800" b="0" i="0" u="none" strike="noStrike" kern="0" cap="none" spc="0" normalizeH="0" baseline="0" noProof="0" dirty="0" smtClean="0">
                <a:ln>
                  <a:noFill/>
                </a:ln>
                <a:solidFill>
                  <a:schemeClr val="bg1">
                    <a:lumMod val="85000"/>
                  </a:schemeClr>
                </a:solidFill>
                <a:effectLst/>
                <a:uLnTx/>
                <a:uFillTx/>
                <a:latin typeface="微软雅黑" pitchFamily="34" charset="-122"/>
                <a:ea typeface="微软雅黑" pitchFamily="34" charset="-122"/>
                <a:cs typeface="宋体" pitchFamily="2" charset="-122"/>
              </a:endParaRPr>
            </a:p>
          </p:txBody>
        </p:sp>
        <p:sp>
          <p:nvSpPr>
            <p:cNvPr id="16" name="TextBox 43"/>
            <p:cNvSpPr txBox="1"/>
            <p:nvPr/>
          </p:nvSpPr>
          <p:spPr bwMode="auto">
            <a:xfrm>
              <a:off x="898796" y="2440474"/>
              <a:ext cx="1888314" cy="705804"/>
            </a:xfrm>
            <a:prstGeom prst="rect">
              <a:avLst/>
            </a:prstGeom>
            <a:noFill/>
          </p:spPr>
          <p:txBody>
            <a:bodyPr vert="horz" wrap="square" lIns="91440" tIns="45720" rIns="91440" bIns="4572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lumMod val="85000"/>
                    </a:schemeClr>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sp>
        <p:nvSpPr>
          <p:cNvPr id="18" name="AutoShape 5"/>
          <p:cNvSpPr>
            <a:spLocks noChangeArrowheads="1"/>
          </p:cNvSpPr>
          <p:nvPr/>
        </p:nvSpPr>
        <p:spPr bwMode="gray">
          <a:xfrm rot="5078397">
            <a:off x="3907015" y="1799253"/>
            <a:ext cx="4370770" cy="3978930"/>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bg1">
              <a:alpha val="70000"/>
            </a:schemeClr>
          </a:soli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p:spPr>
        <p:txBody>
          <a:bodyPr lIns="0" rIns="0" anchor="ctr"/>
          <a:lstStyle/>
          <a:p>
            <a:pPr marL="182880" marR="0" lvl="0" indent="-182880" defTabSz="914400" eaLnBrk="1" fontAlgn="base" latinLnBrk="0" hangingPunct="1">
              <a:lnSpc>
                <a:spcPct val="120000"/>
              </a:lnSpc>
              <a:spcBef>
                <a:spcPts val="600"/>
              </a:spcBef>
              <a:spcAft>
                <a:spcPts val="600"/>
              </a:spcAft>
              <a:buClrTx/>
              <a:buSzTx/>
              <a:buFont typeface="Arial" pitchFamily="34" charset="0"/>
              <a:buChar char="•"/>
              <a:defRPr/>
            </a:pPr>
            <a:endParaRPr kumimoji="0" lang="zh-CN" altLang="en-US" sz="14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19" name="WordArt 8"/>
          <p:cNvSpPr>
            <a:spLocks noChangeArrowheads="1" noChangeShapeType="1" noTextEdit="1"/>
          </p:cNvSpPr>
          <p:nvPr/>
        </p:nvSpPr>
        <p:spPr bwMode="gray">
          <a:xfrm rot="79672">
            <a:off x="4673684" y="3506542"/>
            <a:ext cx="2831915" cy="2056927"/>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marL="0" marR="0" lvl="0" indent="0" algn="ctr" defTabSz="914400" eaLnBrk="1" latinLnBrk="0" hangingPunct="1">
              <a:spcBef>
                <a:spcPts val="0"/>
              </a:spcBef>
              <a:spcAft>
                <a:spcPts val="0"/>
              </a:spcAft>
              <a:buClrTx/>
              <a:buSzTx/>
              <a:buFontTx/>
              <a:buNone/>
              <a:defRPr/>
            </a:pPr>
            <a:r>
              <a:rPr kumimoji="0" lang="zh-CN" altLang="en-US" sz="2000" b="0" i="0" u="none" strike="noStrike" kern="10" cap="none" spc="0" normalizeH="0" baseline="0" noProof="0" dirty="0" smtClean="0">
                <a:ln w="6350">
                  <a:noFill/>
                  <a:round/>
                </a:ln>
                <a:solidFill>
                  <a:schemeClr val="tx1">
                    <a:lumMod val="75000"/>
                    <a:lumOff val="25000"/>
                  </a:schemeClr>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ln>
              <a:solidFill>
                <a:schemeClr val="tx1">
                  <a:lumMod val="75000"/>
                  <a:lumOff val="25000"/>
                </a:schemeClr>
              </a:solidFill>
              <a:effectLst/>
              <a:uLnTx/>
              <a:uFillTx/>
              <a:latin typeface="微软雅黑" pitchFamily="34" charset="-122"/>
              <a:ea typeface="微软雅黑" pitchFamily="34" charset="-122"/>
              <a:cs typeface="Arial"/>
            </a:endParaRPr>
          </a:p>
        </p:txBody>
      </p:sp>
      <p:grpSp>
        <p:nvGrpSpPr>
          <p:cNvPr id="20" name="组合 19"/>
          <p:cNvGrpSpPr/>
          <p:nvPr/>
        </p:nvGrpSpPr>
        <p:grpSpPr>
          <a:xfrm>
            <a:off x="7516075" y="4994140"/>
            <a:ext cx="2821688" cy="1081141"/>
            <a:chOff x="5545525" y="4736667"/>
            <a:chExt cx="2465974" cy="931196"/>
          </a:xfrm>
        </p:grpSpPr>
        <p:sp>
          <p:nvSpPr>
            <p:cNvPr id="21" name="Line 18"/>
            <p:cNvSpPr>
              <a:spLocks noChangeShapeType="1"/>
            </p:cNvSpPr>
            <p:nvPr/>
          </p:nvSpPr>
          <p:spPr bwMode="auto">
            <a:xfrm flipH="1">
              <a:off x="5545525" y="5095709"/>
              <a:ext cx="2405062" cy="0"/>
            </a:xfrm>
            <a:prstGeom prst="line">
              <a:avLst/>
            </a:prstGeom>
            <a:noFill/>
            <a:ln w="190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22" name="TextBox 19"/>
            <p:cNvSpPr txBox="1">
              <a:spLocks noChangeArrowheads="1"/>
            </p:cNvSpPr>
            <p:nvPr/>
          </p:nvSpPr>
          <p:spPr bwMode="auto">
            <a:xfrm>
              <a:off x="6228276" y="4736667"/>
              <a:ext cx="1728238" cy="3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spcBef>
                  <a:spcPct val="0"/>
                </a:spcBef>
                <a:spcAft>
                  <a:spcPct val="0"/>
                </a:spcAft>
                <a:buClrTx/>
                <a:buSzTx/>
                <a:buFontTx/>
                <a:buNone/>
                <a:defRPr/>
              </a:pPr>
              <a:r>
                <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rPr>
                <a:t>点击添加文本</a:t>
              </a:r>
              <a:endParaRPr kumimoji="0" lang="zh-CN" altLang="en-US" sz="2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宋体" pitchFamily="2" charset="-122"/>
              </a:endParaRPr>
            </a:p>
          </p:txBody>
        </p:sp>
        <p:sp>
          <p:nvSpPr>
            <p:cNvPr id="23" name="TextBox 20"/>
            <p:cNvSpPr txBox="1"/>
            <p:nvPr/>
          </p:nvSpPr>
          <p:spPr bwMode="auto">
            <a:xfrm>
              <a:off x="6282712" y="5195394"/>
              <a:ext cx="1728787" cy="472469"/>
            </a:xfrm>
            <a:prstGeom prst="rect">
              <a:avLst/>
            </a:prstGeom>
            <a:noFill/>
          </p:spPr>
          <p:txBody>
            <a:bodyPr vert="horz" wrap="square" lIns="91440" tIns="45720" rIns="91440" bIns="4572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rPr>
                <a:t>单击此处添加段落文本单击此处添加段落文本</a:t>
              </a:r>
              <a:r>
                <a:rPr kumimoji="0" lang="zh-CN" altLang="en-US" sz="105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单击</a:t>
              </a:r>
              <a:endParaRPr kumimoji="0" lang="zh-CN" altLang="en-US" sz="105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488724" y="2746476"/>
            <a:ext cx="2251351" cy="2406831"/>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5AA07C"/>
              </a:solidFill>
            </a:endParaRPr>
          </a:p>
        </p:txBody>
      </p:sp>
      <p:sp>
        <p:nvSpPr>
          <p:cNvPr id="3" name="椭圆 2"/>
          <p:cNvSpPr/>
          <p:nvPr/>
        </p:nvSpPr>
        <p:spPr>
          <a:xfrm>
            <a:off x="8246362" y="2766141"/>
            <a:ext cx="2406830" cy="2406831"/>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5AA07C"/>
              </a:solidFill>
            </a:endParaRPr>
          </a:p>
        </p:txBody>
      </p:sp>
      <p:sp>
        <p:nvSpPr>
          <p:cNvPr id="4" name="椭圆 1"/>
          <p:cNvSpPr/>
          <p:nvPr/>
        </p:nvSpPr>
        <p:spPr>
          <a:xfrm>
            <a:off x="3740075" y="2766141"/>
            <a:ext cx="2251351" cy="2406831"/>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5AA07C"/>
              </a:solidFill>
            </a:endParaRPr>
          </a:p>
        </p:txBody>
      </p:sp>
      <p:sp>
        <p:nvSpPr>
          <p:cNvPr id="5" name="椭圆 1"/>
          <p:cNvSpPr/>
          <p:nvPr/>
        </p:nvSpPr>
        <p:spPr>
          <a:xfrm>
            <a:off x="5991427" y="2766141"/>
            <a:ext cx="2251351" cy="2406831"/>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5AA07C"/>
              </a:solidFill>
            </a:endParaRPr>
          </a:p>
        </p:txBody>
      </p:sp>
      <p:sp>
        <p:nvSpPr>
          <p:cNvPr id="6" name="TextBox 14"/>
          <p:cNvSpPr txBox="1"/>
          <p:nvPr/>
        </p:nvSpPr>
        <p:spPr>
          <a:xfrm>
            <a:off x="2360355" y="2759991"/>
            <a:ext cx="601447" cy="754694"/>
          </a:xfrm>
          <a:prstGeom prst="rect">
            <a:avLst/>
          </a:prstGeom>
          <a:noFill/>
        </p:spPr>
        <p:txBody>
          <a:bodyPr wrap="none" rtlCol="0">
            <a:spAutoFit/>
          </a:bodyPr>
          <a:lstStyle/>
          <a:p>
            <a:pPr algn="ctr">
              <a:lnSpc>
                <a:spcPct val="150000"/>
              </a:lnSpc>
            </a:pPr>
            <a:r>
              <a:rPr lang="en-US" altLang="zh-CN" sz="3200" b="1" dirty="0" smtClean="0"/>
              <a:t>01</a:t>
            </a:r>
            <a:endParaRPr lang="zh-CN" altLang="en-US" sz="3200" b="1" dirty="0"/>
          </a:p>
        </p:txBody>
      </p:sp>
      <p:sp>
        <p:nvSpPr>
          <p:cNvPr id="7" name="TextBox 15"/>
          <p:cNvSpPr txBox="1"/>
          <p:nvPr/>
        </p:nvSpPr>
        <p:spPr>
          <a:xfrm>
            <a:off x="4648821" y="2759991"/>
            <a:ext cx="601447" cy="754694"/>
          </a:xfrm>
          <a:prstGeom prst="rect">
            <a:avLst/>
          </a:prstGeom>
          <a:noFill/>
        </p:spPr>
        <p:txBody>
          <a:bodyPr wrap="none" rtlCol="0">
            <a:spAutoFit/>
          </a:bodyPr>
          <a:lstStyle/>
          <a:p>
            <a:pPr algn="ctr">
              <a:lnSpc>
                <a:spcPct val="150000"/>
              </a:lnSpc>
            </a:pPr>
            <a:r>
              <a:rPr lang="en-US" altLang="zh-CN" sz="3200" b="1" dirty="0" smtClean="0"/>
              <a:t>02</a:t>
            </a:r>
            <a:endParaRPr lang="zh-CN" altLang="en-US" sz="3200" b="1" dirty="0"/>
          </a:p>
        </p:txBody>
      </p:sp>
      <p:sp>
        <p:nvSpPr>
          <p:cNvPr id="8" name="TextBox 16"/>
          <p:cNvSpPr txBox="1"/>
          <p:nvPr/>
        </p:nvSpPr>
        <p:spPr>
          <a:xfrm>
            <a:off x="6849063" y="2759991"/>
            <a:ext cx="601447" cy="754694"/>
          </a:xfrm>
          <a:prstGeom prst="rect">
            <a:avLst/>
          </a:prstGeom>
          <a:noFill/>
        </p:spPr>
        <p:txBody>
          <a:bodyPr wrap="none" rtlCol="0">
            <a:spAutoFit/>
          </a:bodyPr>
          <a:lstStyle/>
          <a:p>
            <a:pPr algn="ctr">
              <a:lnSpc>
                <a:spcPct val="150000"/>
              </a:lnSpc>
            </a:pPr>
            <a:r>
              <a:rPr lang="en-US" altLang="zh-CN" sz="3200" b="1" dirty="0" smtClean="0"/>
              <a:t>03</a:t>
            </a:r>
            <a:endParaRPr lang="zh-CN" altLang="en-US" sz="3200" b="1" dirty="0"/>
          </a:p>
        </p:txBody>
      </p:sp>
      <p:sp>
        <p:nvSpPr>
          <p:cNvPr id="9" name="TextBox 17"/>
          <p:cNvSpPr txBox="1"/>
          <p:nvPr/>
        </p:nvSpPr>
        <p:spPr>
          <a:xfrm>
            <a:off x="9181738" y="2759991"/>
            <a:ext cx="601447" cy="754694"/>
          </a:xfrm>
          <a:prstGeom prst="rect">
            <a:avLst/>
          </a:prstGeom>
          <a:noFill/>
        </p:spPr>
        <p:txBody>
          <a:bodyPr wrap="none" rtlCol="0">
            <a:spAutoFit/>
          </a:bodyPr>
          <a:lstStyle/>
          <a:p>
            <a:pPr algn="ctr">
              <a:lnSpc>
                <a:spcPct val="150000"/>
              </a:lnSpc>
            </a:pPr>
            <a:r>
              <a:rPr lang="en-US" altLang="zh-CN" sz="3200" b="1" dirty="0" smtClean="0"/>
              <a:t>04</a:t>
            </a:r>
            <a:endParaRPr lang="zh-CN" altLang="en-US" sz="3200" b="1" dirty="0"/>
          </a:p>
        </p:txBody>
      </p:sp>
      <p:cxnSp>
        <p:nvCxnSpPr>
          <p:cNvPr id="10" name="直接连接符 9"/>
          <p:cNvCxnSpPr/>
          <p:nvPr/>
        </p:nvCxnSpPr>
        <p:spPr>
          <a:xfrm>
            <a:off x="1766434" y="3511752"/>
            <a:ext cx="1651926"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39788" y="3511752"/>
            <a:ext cx="1651926"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291137" y="3511752"/>
            <a:ext cx="1651926"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553842" y="3511752"/>
            <a:ext cx="1844237"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sp>
        <p:nvSpPr>
          <p:cNvPr id="14" name="TextBox 22"/>
          <p:cNvSpPr txBox="1"/>
          <p:nvPr/>
        </p:nvSpPr>
        <p:spPr>
          <a:xfrm>
            <a:off x="1529223" y="3663238"/>
            <a:ext cx="2245965" cy="438518"/>
          </a:xfrm>
          <a:prstGeom prst="rect">
            <a:avLst/>
          </a:prstGeom>
          <a:noFill/>
        </p:spPr>
        <p:txBody>
          <a:bodyPr wrap="square" rtlCol="0">
            <a:spAutoFit/>
          </a:bodyPr>
          <a:lstStyle/>
          <a:p>
            <a:pPr algn="ctr">
              <a:lnSpc>
                <a:spcPct val="150000"/>
              </a:lnSpc>
            </a:pPr>
            <a:r>
              <a:rPr lang="zh-CN" altLang="en-US" sz="1700" b="1" dirty="0" smtClean="0">
                <a:latin typeface="微软雅黑" pitchFamily="34" charset="-122"/>
                <a:ea typeface="微软雅黑" pitchFamily="34" charset="-122"/>
              </a:rPr>
              <a:t>点此输入标题</a:t>
            </a:r>
            <a:endParaRPr lang="zh-CN" altLang="en-US" sz="1700" b="1" dirty="0">
              <a:latin typeface="微软雅黑" pitchFamily="34" charset="-122"/>
              <a:ea typeface="微软雅黑" pitchFamily="34" charset="-122"/>
            </a:endParaRPr>
          </a:p>
        </p:txBody>
      </p:sp>
      <p:sp>
        <p:nvSpPr>
          <p:cNvPr id="15" name="TextBox 23"/>
          <p:cNvSpPr txBox="1"/>
          <p:nvPr/>
        </p:nvSpPr>
        <p:spPr>
          <a:xfrm>
            <a:off x="1529223" y="4107940"/>
            <a:ext cx="2245965" cy="377411"/>
          </a:xfrm>
          <a:prstGeom prst="rect">
            <a:avLst/>
          </a:prstGeom>
          <a:noFill/>
        </p:spPr>
        <p:txBody>
          <a:bodyPr wrap="square" rtlCol="0">
            <a:spAutoFit/>
          </a:bodyPr>
          <a:lstStyle/>
          <a:p>
            <a:pPr algn="ctr">
              <a:lnSpc>
                <a:spcPct val="150000"/>
              </a:lnSpc>
            </a:pPr>
            <a:r>
              <a:rPr lang="zh-CN" altLang="en-US" sz="1400" dirty="0" smtClean="0">
                <a:latin typeface="微软雅黑" pitchFamily="34" charset="-122"/>
                <a:ea typeface="微软雅黑" pitchFamily="34" charset="-122"/>
              </a:rPr>
              <a:t>点此输入文字</a:t>
            </a:r>
            <a:endParaRPr lang="zh-CN" altLang="en-US" sz="1400" dirty="0">
              <a:latin typeface="微软雅黑" pitchFamily="34" charset="-122"/>
              <a:ea typeface="微软雅黑" pitchFamily="34" charset="-122"/>
            </a:endParaRPr>
          </a:p>
        </p:txBody>
      </p:sp>
      <p:sp>
        <p:nvSpPr>
          <p:cNvPr id="16" name="TextBox 24"/>
          <p:cNvSpPr txBox="1"/>
          <p:nvPr/>
        </p:nvSpPr>
        <p:spPr>
          <a:xfrm>
            <a:off x="3853125" y="3663238"/>
            <a:ext cx="2245965" cy="438518"/>
          </a:xfrm>
          <a:prstGeom prst="rect">
            <a:avLst/>
          </a:prstGeom>
          <a:noFill/>
        </p:spPr>
        <p:txBody>
          <a:bodyPr wrap="square" rtlCol="0">
            <a:spAutoFit/>
          </a:bodyPr>
          <a:lstStyle/>
          <a:p>
            <a:pPr algn="ctr">
              <a:lnSpc>
                <a:spcPct val="150000"/>
              </a:lnSpc>
            </a:pPr>
            <a:r>
              <a:rPr lang="zh-CN" altLang="en-US" sz="1700" b="1" dirty="0" smtClean="0">
                <a:latin typeface="微软雅黑" pitchFamily="34" charset="-122"/>
                <a:ea typeface="微软雅黑" pitchFamily="34" charset="-122"/>
              </a:rPr>
              <a:t>点此输入标题</a:t>
            </a:r>
            <a:endParaRPr lang="zh-CN" altLang="en-US" sz="1700" b="1" dirty="0">
              <a:latin typeface="微软雅黑" pitchFamily="34" charset="-122"/>
              <a:ea typeface="微软雅黑" pitchFamily="34" charset="-122"/>
            </a:endParaRPr>
          </a:p>
        </p:txBody>
      </p:sp>
      <p:sp>
        <p:nvSpPr>
          <p:cNvPr id="17" name="TextBox 25"/>
          <p:cNvSpPr txBox="1"/>
          <p:nvPr/>
        </p:nvSpPr>
        <p:spPr>
          <a:xfrm>
            <a:off x="3881265" y="4107940"/>
            <a:ext cx="2245965" cy="377411"/>
          </a:xfrm>
          <a:prstGeom prst="rect">
            <a:avLst/>
          </a:prstGeom>
          <a:noFill/>
        </p:spPr>
        <p:txBody>
          <a:bodyPr wrap="square" rtlCol="0">
            <a:spAutoFit/>
          </a:bodyPr>
          <a:lstStyle/>
          <a:p>
            <a:pPr algn="ctr">
              <a:lnSpc>
                <a:spcPct val="150000"/>
              </a:lnSpc>
            </a:pPr>
            <a:r>
              <a:rPr lang="zh-CN" altLang="en-US" sz="1400" dirty="0" smtClean="0">
                <a:latin typeface="微软雅黑" pitchFamily="34" charset="-122"/>
                <a:ea typeface="微软雅黑" pitchFamily="34" charset="-122"/>
              </a:rPr>
              <a:t>点此输入文字</a:t>
            </a:r>
            <a:endParaRPr lang="zh-CN" altLang="en-US" sz="1400" dirty="0">
              <a:latin typeface="微软雅黑" pitchFamily="34" charset="-122"/>
              <a:ea typeface="微软雅黑" pitchFamily="34" charset="-122"/>
            </a:endParaRPr>
          </a:p>
        </p:txBody>
      </p:sp>
      <p:sp>
        <p:nvSpPr>
          <p:cNvPr id="18" name="TextBox 26"/>
          <p:cNvSpPr txBox="1"/>
          <p:nvPr/>
        </p:nvSpPr>
        <p:spPr>
          <a:xfrm>
            <a:off x="6033260" y="3663238"/>
            <a:ext cx="2245965" cy="438518"/>
          </a:xfrm>
          <a:prstGeom prst="rect">
            <a:avLst/>
          </a:prstGeom>
          <a:noFill/>
        </p:spPr>
        <p:txBody>
          <a:bodyPr wrap="square" rtlCol="0">
            <a:spAutoFit/>
          </a:bodyPr>
          <a:lstStyle/>
          <a:p>
            <a:pPr algn="ctr">
              <a:lnSpc>
                <a:spcPct val="150000"/>
              </a:lnSpc>
            </a:pPr>
            <a:r>
              <a:rPr lang="zh-CN" altLang="en-US" sz="1700" b="1" dirty="0" smtClean="0">
                <a:latin typeface="微软雅黑" pitchFamily="34" charset="-122"/>
                <a:ea typeface="微软雅黑" pitchFamily="34" charset="-122"/>
              </a:rPr>
              <a:t>点此输入标题</a:t>
            </a:r>
            <a:endParaRPr lang="zh-CN" altLang="en-US" sz="1700" b="1" dirty="0">
              <a:latin typeface="微软雅黑" pitchFamily="34" charset="-122"/>
              <a:ea typeface="微软雅黑" pitchFamily="34" charset="-122"/>
            </a:endParaRPr>
          </a:p>
        </p:txBody>
      </p:sp>
      <p:sp>
        <p:nvSpPr>
          <p:cNvPr id="19" name="TextBox 27"/>
          <p:cNvSpPr txBox="1"/>
          <p:nvPr/>
        </p:nvSpPr>
        <p:spPr>
          <a:xfrm>
            <a:off x="6033260" y="4107940"/>
            <a:ext cx="2245965" cy="377411"/>
          </a:xfrm>
          <a:prstGeom prst="rect">
            <a:avLst/>
          </a:prstGeom>
          <a:noFill/>
        </p:spPr>
        <p:txBody>
          <a:bodyPr wrap="square" rtlCol="0">
            <a:spAutoFit/>
          </a:bodyPr>
          <a:lstStyle/>
          <a:p>
            <a:pPr algn="ctr">
              <a:lnSpc>
                <a:spcPct val="150000"/>
              </a:lnSpc>
            </a:pPr>
            <a:r>
              <a:rPr lang="zh-CN" altLang="en-US" sz="1400" dirty="0" smtClean="0">
                <a:latin typeface="微软雅黑" pitchFamily="34" charset="-122"/>
                <a:ea typeface="微软雅黑" pitchFamily="34" charset="-122"/>
              </a:rPr>
              <a:t>点此输入文字</a:t>
            </a:r>
            <a:endParaRPr lang="zh-CN" altLang="en-US" sz="1400" dirty="0">
              <a:latin typeface="微软雅黑" pitchFamily="34" charset="-122"/>
              <a:ea typeface="微软雅黑" pitchFamily="34" charset="-122"/>
            </a:endParaRPr>
          </a:p>
        </p:txBody>
      </p:sp>
      <p:sp>
        <p:nvSpPr>
          <p:cNvPr id="20" name="TextBox 28"/>
          <p:cNvSpPr txBox="1"/>
          <p:nvPr/>
        </p:nvSpPr>
        <p:spPr>
          <a:xfrm>
            <a:off x="8429172" y="3699551"/>
            <a:ext cx="2245965" cy="438518"/>
          </a:xfrm>
          <a:prstGeom prst="rect">
            <a:avLst/>
          </a:prstGeom>
          <a:noFill/>
        </p:spPr>
        <p:txBody>
          <a:bodyPr wrap="square" rtlCol="0">
            <a:spAutoFit/>
          </a:bodyPr>
          <a:lstStyle/>
          <a:p>
            <a:pPr algn="ctr">
              <a:lnSpc>
                <a:spcPct val="150000"/>
              </a:lnSpc>
            </a:pPr>
            <a:r>
              <a:rPr lang="zh-CN" altLang="en-US" sz="1700" b="1" dirty="0" smtClean="0">
                <a:latin typeface="微软雅黑" pitchFamily="34" charset="-122"/>
                <a:ea typeface="微软雅黑" pitchFamily="34" charset="-122"/>
              </a:rPr>
              <a:t>点此输入标题</a:t>
            </a:r>
            <a:endParaRPr lang="zh-CN" altLang="en-US" sz="1700" b="1" dirty="0">
              <a:latin typeface="微软雅黑" pitchFamily="34" charset="-122"/>
              <a:ea typeface="微软雅黑" pitchFamily="34" charset="-122"/>
            </a:endParaRPr>
          </a:p>
        </p:txBody>
      </p:sp>
      <p:sp>
        <p:nvSpPr>
          <p:cNvPr id="21" name="TextBox 29"/>
          <p:cNvSpPr txBox="1"/>
          <p:nvPr/>
        </p:nvSpPr>
        <p:spPr>
          <a:xfrm>
            <a:off x="8457312" y="4144253"/>
            <a:ext cx="2245965" cy="377411"/>
          </a:xfrm>
          <a:prstGeom prst="rect">
            <a:avLst/>
          </a:prstGeom>
          <a:noFill/>
        </p:spPr>
        <p:txBody>
          <a:bodyPr wrap="square" rtlCol="0">
            <a:spAutoFit/>
          </a:bodyPr>
          <a:lstStyle/>
          <a:p>
            <a:pPr algn="ctr">
              <a:lnSpc>
                <a:spcPct val="150000"/>
              </a:lnSpc>
            </a:pPr>
            <a:r>
              <a:rPr lang="zh-CN" altLang="en-US" sz="1400" dirty="0" smtClean="0">
                <a:latin typeface="微软雅黑" pitchFamily="34" charset="-122"/>
                <a:ea typeface="微软雅黑" pitchFamily="34" charset="-122"/>
              </a:rPr>
              <a:t>点此输入文字</a:t>
            </a:r>
            <a:endParaRPr lang="zh-CN" altLang="en-US" sz="1400" dirty="0">
              <a:latin typeface="微软雅黑" pitchFamily="34" charset="-122"/>
              <a:ea typeface="微软雅黑" pitchFamily="34" charset="-122"/>
            </a:endParaRPr>
          </a:p>
        </p:txBody>
      </p:sp>
      <p:sp>
        <p:nvSpPr>
          <p:cNvPr id="22" name="KSO_Shape"/>
          <p:cNvSpPr/>
          <p:nvPr/>
        </p:nvSpPr>
        <p:spPr>
          <a:xfrm>
            <a:off x="1787123" y="1831873"/>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chemeClr val="bg1">
                  <a:lumMod val="50000"/>
                </a:schemeClr>
              </a:solidFill>
            </a:endParaRPr>
          </a:p>
        </p:txBody>
      </p:sp>
      <p:sp>
        <p:nvSpPr>
          <p:cNvPr id="23" name="KSO_Shape"/>
          <p:cNvSpPr/>
          <p:nvPr/>
        </p:nvSpPr>
        <p:spPr>
          <a:xfrm>
            <a:off x="1787123" y="5585027"/>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24" name="KSO_Shape"/>
          <p:cNvSpPr/>
          <p:nvPr/>
        </p:nvSpPr>
        <p:spPr>
          <a:xfrm flipH="1">
            <a:off x="10579496" y="1831873"/>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chemeClr val="bg1">
                  <a:lumMod val="50000"/>
                </a:schemeClr>
              </a:solidFill>
            </a:endParaRPr>
          </a:p>
        </p:txBody>
      </p:sp>
      <p:sp>
        <p:nvSpPr>
          <p:cNvPr id="25" name="KSO_Shape"/>
          <p:cNvSpPr/>
          <p:nvPr/>
        </p:nvSpPr>
        <p:spPr>
          <a:xfrm flipH="1">
            <a:off x="10579496" y="5619723"/>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26" name="文本框 25"/>
          <p:cNvSpPr txBox="1"/>
          <p:nvPr/>
        </p:nvSpPr>
        <p:spPr>
          <a:xfrm>
            <a:off x="2367944" y="1722843"/>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27" name="TextBox 15"/>
          <p:cNvSpPr txBox="1"/>
          <p:nvPr/>
        </p:nvSpPr>
        <p:spPr>
          <a:xfrm>
            <a:off x="2367944" y="1994220"/>
            <a:ext cx="329482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28" name="文本框 27"/>
          <p:cNvSpPr txBox="1"/>
          <p:nvPr/>
        </p:nvSpPr>
        <p:spPr>
          <a:xfrm>
            <a:off x="2367944" y="5526716"/>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29" name="TextBox 15"/>
          <p:cNvSpPr txBox="1"/>
          <p:nvPr/>
        </p:nvSpPr>
        <p:spPr>
          <a:xfrm>
            <a:off x="2367944" y="5798093"/>
            <a:ext cx="329482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0" name="文本框 29"/>
          <p:cNvSpPr txBox="1"/>
          <p:nvPr/>
        </p:nvSpPr>
        <p:spPr>
          <a:xfrm>
            <a:off x="9113981" y="1722843"/>
            <a:ext cx="1407758" cy="369332"/>
          </a:xfrm>
          <a:prstGeom prst="rect">
            <a:avLst/>
          </a:prstGeom>
          <a:noFill/>
        </p:spPr>
        <p:txBody>
          <a:bodyPr wrap="none" rtlCol="0">
            <a:spAutoFit/>
          </a:bodyPr>
          <a:lstStyle/>
          <a:p>
            <a:pPr algn="r"/>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31" name="TextBox 15"/>
          <p:cNvSpPr txBox="1"/>
          <p:nvPr/>
        </p:nvSpPr>
        <p:spPr>
          <a:xfrm>
            <a:off x="7287199" y="1994220"/>
            <a:ext cx="3234540" cy="336695"/>
          </a:xfrm>
          <a:prstGeom prst="rect">
            <a:avLst/>
          </a:prstGeom>
          <a:noFill/>
        </p:spPr>
        <p:txBody>
          <a:bodyPr wrap="square" rtlCol="0">
            <a:spAutoFit/>
          </a:bodyPr>
          <a:lstStyle/>
          <a:p>
            <a:pPr algn="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2" name="文本框 31"/>
          <p:cNvSpPr txBox="1"/>
          <p:nvPr/>
        </p:nvSpPr>
        <p:spPr>
          <a:xfrm>
            <a:off x="9113981" y="5545422"/>
            <a:ext cx="1407758" cy="369332"/>
          </a:xfrm>
          <a:prstGeom prst="rect">
            <a:avLst/>
          </a:prstGeom>
          <a:noFill/>
        </p:spPr>
        <p:txBody>
          <a:bodyPr wrap="none" rtlCol="0">
            <a:spAutoFit/>
          </a:bodyPr>
          <a:lstStyle/>
          <a:p>
            <a:pPr algn="r"/>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33" name="TextBox 15"/>
          <p:cNvSpPr txBox="1"/>
          <p:nvPr/>
        </p:nvSpPr>
        <p:spPr>
          <a:xfrm>
            <a:off x="7287199" y="5816799"/>
            <a:ext cx="3234540" cy="336695"/>
          </a:xfrm>
          <a:prstGeom prst="rect">
            <a:avLst/>
          </a:prstGeom>
          <a:noFill/>
        </p:spPr>
        <p:txBody>
          <a:bodyPr wrap="square" rtlCol="0">
            <a:spAutoFit/>
          </a:bodyPr>
          <a:lstStyle/>
          <a:p>
            <a:pPr algn="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095998" y="1304925"/>
            <a:ext cx="5710991" cy="4867275"/>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2"/>
          <p:cNvSpPr txBox="1"/>
          <p:nvPr/>
        </p:nvSpPr>
        <p:spPr>
          <a:xfrm>
            <a:off x="1616347" y="2327469"/>
            <a:ext cx="3599720" cy="1477328"/>
          </a:xfrm>
          <a:prstGeom prst="rect">
            <a:avLst/>
          </a:prstGeom>
          <a:noFill/>
        </p:spPr>
        <p:txBody>
          <a:bodyPr wrap="square" rtlCol="0">
            <a:spAutoFit/>
          </a:bodyPr>
          <a:lstStyle/>
          <a:p>
            <a:pPr algn="r">
              <a:lnSpc>
                <a:spcPct val="150000"/>
              </a:lnSpc>
            </a:pPr>
            <a:r>
              <a:rPr lang="zh-CN" altLang="en-US" sz="1200" dirty="0" smtClean="0">
                <a:solidFill>
                  <a:schemeClr val="bg1">
                    <a:lumMod val="85000"/>
                  </a:schemeClr>
                </a:solidFill>
                <a:latin typeface="微软雅黑" pitchFamily="34" charset="-122"/>
                <a:ea typeface="微软雅黑" pitchFamily="34" charset="-122"/>
              </a:rPr>
              <a:t>这里输入简单的文字概述</a:t>
            </a:r>
            <a:r>
              <a:rPr lang="zh-CN" altLang="en-US" sz="1200" dirty="0">
                <a:solidFill>
                  <a:schemeClr val="bg1">
                    <a:lumMod val="85000"/>
                  </a:schemeClr>
                </a:solidFill>
                <a:latin typeface="微软雅黑" pitchFamily="34" charset="-122"/>
                <a:ea typeface="微软雅黑" pitchFamily="34" charset="-122"/>
              </a:rPr>
              <a:t>这里输入</a:t>
            </a:r>
            <a:r>
              <a:rPr lang="zh-CN" altLang="en-US" sz="1200" dirty="0" smtClean="0">
                <a:solidFill>
                  <a:schemeClr val="bg1">
                    <a:lumMod val="85000"/>
                  </a:schemeClr>
                </a:solidFill>
                <a:latin typeface="微软雅黑" pitchFamily="34" charset="-122"/>
                <a:ea typeface="微软雅黑" pitchFamily="34" charset="-122"/>
              </a:rPr>
              <a:t>简单文字概</a:t>
            </a:r>
            <a:endParaRPr lang="en-US" altLang="zh-CN" sz="1200" dirty="0" smtClean="0">
              <a:solidFill>
                <a:schemeClr val="bg1">
                  <a:lumMod val="85000"/>
                </a:schemeClr>
              </a:solidFill>
              <a:latin typeface="微软雅黑" pitchFamily="34" charset="-122"/>
              <a:ea typeface="微软雅黑" pitchFamily="34" charset="-122"/>
            </a:endParaRPr>
          </a:p>
          <a:p>
            <a:pPr algn="r">
              <a:lnSpc>
                <a:spcPct val="150000"/>
              </a:lnSpc>
            </a:pPr>
            <a:r>
              <a:rPr lang="zh-CN" altLang="en-US" sz="1200" dirty="0" smtClean="0">
                <a:solidFill>
                  <a:schemeClr val="bg1">
                    <a:lumMod val="85000"/>
                  </a:schemeClr>
                </a:solidFill>
                <a:latin typeface="微软雅黑" pitchFamily="34" charset="-122"/>
                <a:ea typeface="微软雅黑" pitchFamily="34" charset="-122"/>
              </a:rPr>
              <a:t>述这里</a:t>
            </a:r>
            <a:r>
              <a:rPr lang="zh-CN" altLang="en-US" sz="1200" dirty="0">
                <a:solidFill>
                  <a:schemeClr val="bg1">
                    <a:lumMod val="85000"/>
                  </a:schemeClr>
                </a:solidFill>
                <a:latin typeface="微软雅黑" pitchFamily="34" charset="-122"/>
                <a:ea typeface="微软雅黑" pitchFamily="34" charset="-122"/>
              </a:rPr>
              <a:t>输入简单的文字</a:t>
            </a:r>
            <a:r>
              <a:rPr lang="zh-CN" altLang="en-US" sz="1200" dirty="0" smtClean="0">
                <a:solidFill>
                  <a:schemeClr val="bg1">
                    <a:lumMod val="85000"/>
                  </a:schemeClr>
                </a:solidFill>
                <a:latin typeface="微软雅黑" pitchFamily="34" charset="-122"/>
                <a:ea typeface="微软雅黑" pitchFamily="34" charset="-122"/>
              </a:rPr>
              <a:t>概述这里入简单</a:t>
            </a:r>
            <a:r>
              <a:rPr lang="zh-CN" altLang="en-US" sz="1200" dirty="0">
                <a:solidFill>
                  <a:schemeClr val="bg1">
                    <a:lumMod val="85000"/>
                  </a:schemeClr>
                </a:solidFill>
                <a:latin typeface="微软雅黑" pitchFamily="34" charset="-122"/>
                <a:ea typeface="微软雅黑" pitchFamily="34" charset="-122"/>
              </a:rPr>
              <a:t>的</a:t>
            </a:r>
            <a:r>
              <a:rPr lang="zh-CN" altLang="en-US" sz="1200" dirty="0" smtClean="0">
                <a:solidFill>
                  <a:schemeClr val="bg1">
                    <a:lumMod val="85000"/>
                  </a:schemeClr>
                </a:solidFill>
                <a:latin typeface="微软雅黑" pitchFamily="34" charset="-122"/>
                <a:ea typeface="微软雅黑" pitchFamily="34" charset="-122"/>
              </a:rPr>
              <a:t>文字</a:t>
            </a:r>
            <a:endParaRPr lang="en-US" altLang="zh-CN" sz="1200" dirty="0" smtClean="0">
              <a:solidFill>
                <a:schemeClr val="bg1">
                  <a:lumMod val="85000"/>
                </a:schemeClr>
              </a:solidFill>
              <a:latin typeface="微软雅黑" pitchFamily="34" charset="-122"/>
              <a:ea typeface="微软雅黑" pitchFamily="34" charset="-122"/>
            </a:endParaRPr>
          </a:p>
          <a:p>
            <a:pPr algn="r">
              <a:lnSpc>
                <a:spcPct val="150000"/>
              </a:lnSpc>
            </a:pPr>
            <a:r>
              <a:rPr lang="zh-CN" altLang="en-US" sz="1200" dirty="0" smtClean="0">
                <a:solidFill>
                  <a:schemeClr val="bg1">
                    <a:lumMod val="85000"/>
                  </a:schemeClr>
                </a:solidFill>
                <a:latin typeface="微软雅黑" pitchFamily="34" charset="-122"/>
                <a:ea typeface="微软雅黑" pitchFamily="34" charset="-122"/>
              </a:rPr>
              <a:t>概述这里输入</a:t>
            </a:r>
            <a:r>
              <a:rPr lang="zh-CN" altLang="en-US" sz="1200" dirty="0">
                <a:solidFill>
                  <a:schemeClr val="bg1">
                    <a:lumMod val="85000"/>
                  </a:schemeClr>
                </a:solidFill>
                <a:latin typeface="微软雅黑" pitchFamily="34" charset="-122"/>
                <a:ea typeface="微软雅黑" pitchFamily="34" charset="-122"/>
              </a:rPr>
              <a:t>述简单的文字概述这里</a:t>
            </a:r>
            <a:r>
              <a:rPr lang="zh-CN" altLang="en-US" sz="1200" dirty="0" smtClean="0">
                <a:solidFill>
                  <a:schemeClr val="bg1">
                    <a:lumMod val="85000"/>
                  </a:schemeClr>
                </a:solidFill>
                <a:latin typeface="微软雅黑" pitchFamily="34" charset="-122"/>
                <a:ea typeface="微软雅黑" pitchFamily="34" charset="-122"/>
              </a:rPr>
              <a:t>输入简单</a:t>
            </a:r>
            <a:endParaRPr lang="en-US" altLang="zh-CN" sz="1200" dirty="0" smtClean="0">
              <a:solidFill>
                <a:schemeClr val="bg1">
                  <a:lumMod val="85000"/>
                </a:schemeClr>
              </a:solidFill>
              <a:latin typeface="微软雅黑" pitchFamily="34" charset="-122"/>
              <a:ea typeface="微软雅黑" pitchFamily="34" charset="-122"/>
            </a:endParaRPr>
          </a:p>
          <a:p>
            <a:pPr algn="r">
              <a:lnSpc>
                <a:spcPct val="150000"/>
              </a:lnSpc>
            </a:pPr>
            <a:r>
              <a:rPr lang="zh-CN" altLang="en-US" sz="1200" dirty="0" smtClean="0">
                <a:solidFill>
                  <a:schemeClr val="bg1">
                    <a:lumMod val="85000"/>
                  </a:schemeClr>
                </a:solidFill>
                <a:latin typeface="微软雅黑" pitchFamily="34" charset="-122"/>
                <a:ea typeface="微软雅黑" pitchFamily="34" charset="-122"/>
              </a:rPr>
              <a:t>的</a:t>
            </a:r>
            <a:r>
              <a:rPr lang="zh-CN" altLang="en-US" sz="1200" dirty="0">
                <a:solidFill>
                  <a:schemeClr val="bg1">
                    <a:lumMod val="85000"/>
                  </a:schemeClr>
                </a:solidFill>
                <a:latin typeface="微软雅黑" pitchFamily="34" charset="-122"/>
                <a:ea typeface="微软雅黑" pitchFamily="34" charset="-122"/>
              </a:rPr>
              <a:t>文字概述这里</a:t>
            </a:r>
            <a:r>
              <a:rPr lang="zh-CN" altLang="en-US" sz="1200" dirty="0" smtClean="0">
                <a:solidFill>
                  <a:schemeClr val="bg1">
                    <a:lumMod val="85000"/>
                  </a:schemeClr>
                </a:solidFill>
                <a:latin typeface="微软雅黑" pitchFamily="34" charset="-122"/>
                <a:ea typeface="微软雅黑" pitchFamily="34" charset="-122"/>
              </a:rPr>
              <a:t>输入</a:t>
            </a:r>
            <a:r>
              <a:rPr lang="zh-CN" altLang="en-US" sz="1200" dirty="0">
                <a:solidFill>
                  <a:schemeClr val="bg1">
                    <a:lumMod val="85000"/>
                  </a:schemeClr>
                </a:solidFill>
                <a:latin typeface="微软雅黑" pitchFamily="34" charset="-122"/>
                <a:ea typeface="微软雅黑" pitchFamily="34" charset="-122"/>
              </a:rPr>
              <a:t>简单的文字概述这里</a:t>
            </a:r>
            <a:r>
              <a:rPr lang="zh-CN" altLang="en-US" sz="1200" dirty="0" smtClean="0">
                <a:solidFill>
                  <a:schemeClr val="bg1">
                    <a:lumMod val="85000"/>
                  </a:schemeClr>
                </a:solidFill>
                <a:latin typeface="微软雅黑" pitchFamily="34" charset="-122"/>
                <a:ea typeface="微软雅黑" pitchFamily="34" charset="-122"/>
              </a:rPr>
              <a:t>输入</a:t>
            </a:r>
            <a:endParaRPr lang="en-US" altLang="zh-CN" sz="1200" dirty="0" smtClean="0">
              <a:solidFill>
                <a:schemeClr val="bg1">
                  <a:lumMod val="85000"/>
                </a:schemeClr>
              </a:solidFill>
              <a:latin typeface="微软雅黑" pitchFamily="34" charset="-122"/>
              <a:ea typeface="微软雅黑" pitchFamily="34" charset="-122"/>
            </a:endParaRPr>
          </a:p>
          <a:p>
            <a:pPr algn="r">
              <a:lnSpc>
                <a:spcPct val="150000"/>
              </a:lnSpc>
            </a:pPr>
            <a:r>
              <a:rPr lang="zh-CN" altLang="en-US" sz="1200" dirty="0">
                <a:solidFill>
                  <a:schemeClr val="bg1">
                    <a:lumMod val="85000"/>
                  </a:schemeClr>
                </a:solidFill>
                <a:latin typeface="微软雅黑" pitchFamily="34" charset="-122"/>
                <a:ea typeface="微软雅黑" pitchFamily="34" charset="-122"/>
              </a:rPr>
              <a:t>简单的文字概述这里输入</a:t>
            </a:r>
          </a:p>
        </p:txBody>
      </p:sp>
      <p:sp>
        <p:nvSpPr>
          <p:cNvPr id="5" name="TextBox 13"/>
          <p:cNvSpPr txBox="1"/>
          <p:nvPr/>
        </p:nvSpPr>
        <p:spPr>
          <a:xfrm>
            <a:off x="2416285" y="1866446"/>
            <a:ext cx="2719789" cy="400110"/>
          </a:xfrm>
          <a:prstGeom prst="rect">
            <a:avLst/>
          </a:prstGeom>
          <a:noFill/>
        </p:spPr>
        <p:txBody>
          <a:bodyPr wrap="square" rtlCol="0">
            <a:spAutoFit/>
          </a:bodyPr>
          <a:lstStyle/>
          <a:p>
            <a:pPr algn="r"/>
            <a:r>
              <a:rPr lang="en-US" altLang="zh-CN" sz="2000" b="1" dirty="0" smtClean="0">
                <a:solidFill>
                  <a:schemeClr val="bg1">
                    <a:lumMod val="85000"/>
                  </a:schemeClr>
                </a:solidFill>
                <a:latin typeface="微软雅黑" pitchFamily="34" charset="-122"/>
                <a:ea typeface="微软雅黑" pitchFamily="34" charset="-122"/>
              </a:rPr>
              <a:t>2014</a:t>
            </a:r>
            <a:r>
              <a:rPr lang="zh-CN" altLang="en-US" sz="2000" b="1" dirty="0" smtClean="0">
                <a:solidFill>
                  <a:schemeClr val="bg1">
                    <a:lumMod val="85000"/>
                  </a:schemeClr>
                </a:solidFill>
                <a:latin typeface="微软雅黑" pitchFamily="34" charset="-122"/>
                <a:ea typeface="微软雅黑" pitchFamily="34" charset="-122"/>
              </a:rPr>
              <a:t>年工作情况</a:t>
            </a:r>
            <a:endParaRPr lang="zh-CN" altLang="en-US" sz="2000" b="1" dirty="0">
              <a:solidFill>
                <a:schemeClr val="bg1">
                  <a:lumMod val="85000"/>
                </a:schemeClr>
              </a:solidFill>
              <a:latin typeface="微软雅黑" pitchFamily="34" charset="-122"/>
              <a:ea typeface="微软雅黑" pitchFamily="34" charset="-122"/>
            </a:endParaRPr>
          </a:p>
        </p:txBody>
      </p:sp>
      <p:sp>
        <p:nvSpPr>
          <p:cNvPr id="6" name="TextBox 14"/>
          <p:cNvSpPr txBox="1"/>
          <p:nvPr/>
        </p:nvSpPr>
        <p:spPr>
          <a:xfrm>
            <a:off x="6895938" y="1876768"/>
            <a:ext cx="2719789" cy="400110"/>
          </a:xfrm>
          <a:prstGeom prst="rect">
            <a:avLst/>
          </a:prstGeom>
          <a:noFill/>
        </p:spPr>
        <p:txBody>
          <a:bodyPr wrap="square" rtlCol="0">
            <a:spAutoFit/>
          </a:bodyPr>
          <a:lstStyle/>
          <a:p>
            <a:r>
              <a:rPr lang="en-US" altLang="zh-CN" sz="2000" b="1" dirty="0" smtClean="0">
                <a:latin typeface="微软雅黑" pitchFamily="34" charset="-122"/>
                <a:ea typeface="微软雅黑" pitchFamily="34" charset="-122"/>
              </a:rPr>
              <a:t>2015</a:t>
            </a:r>
            <a:r>
              <a:rPr lang="zh-CN" altLang="en-US" sz="2000" b="1" dirty="0" smtClean="0">
                <a:latin typeface="微软雅黑" pitchFamily="34" charset="-122"/>
                <a:ea typeface="微软雅黑" pitchFamily="34" charset="-122"/>
              </a:rPr>
              <a:t>年工作情况</a:t>
            </a:r>
            <a:endParaRPr lang="zh-CN" altLang="en-US" sz="2000" b="1" dirty="0">
              <a:latin typeface="微软雅黑" pitchFamily="34" charset="-122"/>
              <a:ea typeface="微软雅黑" pitchFamily="34" charset="-122"/>
            </a:endParaRPr>
          </a:p>
        </p:txBody>
      </p:sp>
      <p:sp>
        <p:nvSpPr>
          <p:cNvPr id="7" name="TextBox 15"/>
          <p:cNvSpPr txBox="1"/>
          <p:nvPr/>
        </p:nvSpPr>
        <p:spPr>
          <a:xfrm>
            <a:off x="6919557" y="2356731"/>
            <a:ext cx="3656096" cy="1477328"/>
          </a:xfrm>
          <a:prstGeom prst="rect">
            <a:avLst/>
          </a:prstGeom>
          <a:noFill/>
        </p:spPr>
        <p:txBody>
          <a:bodyPr wrap="square" rtlCol="0">
            <a:spAutoFit/>
          </a:bodyPr>
          <a:lstStyle/>
          <a:p>
            <a:pPr>
              <a:lnSpc>
                <a:spcPct val="150000"/>
              </a:lnSpc>
            </a:pPr>
            <a:r>
              <a:rPr lang="zh-CN" altLang="en-US" sz="1200" dirty="0" smtClean="0">
                <a:latin typeface="微软雅黑" pitchFamily="34" charset="-122"/>
                <a:ea typeface="微软雅黑" pitchFamily="34" charset="-122"/>
              </a:rPr>
              <a:t>这里输入简单的文字概述</a:t>
            </a:r>
            <a:r>
              <a:rPr lang="zh-CN" altLang="en-US" sz="1200" dirty="0">
                <a:latin typeface="微软雅黑" pitchFamily="34" charset="-122"/>
                <a:ea typeface="微软雅黑" pitchFamily="34" charset="-122"/>
              </a:rPr>
              <a:t>这里输入</a:t>
            </a:r>
            <a:r>
              <a:rPr lang="zh-CN" altLang="en-US" sz="1200" dirty="0" smtClean="0">
                <a:latin typeface="微软雅黑" pitchFamily="34" charset="-122"/>
                <a:ea typeface="微软雅黑" pitchFamily="34" charset="-122"/>
              </a:rPr>
              <a:t>简单字概述这里</a:t>
            </a:r>
            <a:r>
              <a:rPr lang="zh-CN" altLang="en-US" sz="1200" dirty="0">
                <a:latin typeface="微软雅黑" pitchFamily="34" charset="-122"/>
                <a:ea typeface="微软雅黑" pitchFamily="34" charset="-122"/>
              </a:rPr>
              <a:t>输入</a:t>
            </a:r>
            <a:r>
              <a:rPr lang="zh-CN" altLang="en-US" sz="1200" dirty="0" smtClean="0">
                <a:latin typeface="微软雅黑" pitchFamily="34" charset="-122"/>
                <a:ea typeface="微软雅黑" pitchFamily="34" charset="-122"/>
              </a:rPr>
              <a:t>简单简单</a:t>
            </a:r>
            <a:r>
              <a:rPr lang="zh-CN" altLang="en-US" sz="1200" dirty="0">
                <a:latin typeface="微软雅黑" pitchFamily="34" charset="-122"/>
                <a:ea typeface="微软雅黑" pitchFamily="34" charset="-122"/>
              </a:rPr>
              <a:t>的文字</a:t>
            </a:r>
            <a:r>
              <a:rPr lang="zh-CN" altLang="en-US" sz="1200" dirty="0" smtClean="0">
                <a:latin typeface="微软雅黑" pitchFamily="34" charset="-122"/>
                <a:ea typeface="微软雅黑" pitchFamily="34" charset="-122"/>
              </a:rPr>
              <a:t>概述这里</a:t>
            </a:r>
            <a:r>
              <a:rPr lang="zh-CN" altLang="en-US" sz="1200" dirty="0">
                <a:latin typeface="微软雅黑" pitchFamily="34" charset="-122"/>
                <a:ea typeface="微软雅黑" pitchFamily="34" charset="-122"/>
              </a:rPr>
              <a:t>输入简单的文字概述简单的文字概述这里</a:t>
            </a:r>
            <a:r>
              <a:rPr lang="zh-CN" altLang="en-US" sz="1200" dirty="0" smtClean="0">
                <a:latin typeface="微软雅黑" pitchFamily="34" charset="-122"/>
                <a:ea typeface="微软雅黑" pitchFamily="34" charset="-122"/>
              </a:rPr>
              <a:t>输入</a:t>
            </a:r>
            <a:r>
              <a:rPr lang="zh-CN" altLang="en-US" sz="1200" dirty="0">
                <a:latin typeface="微软雅黑" pitchFamily="34" charset="-122"/>
                <a:ea typeface="微软雅黑" pitchFamily="34" charset="-122"/>
              </a:rPr>
              <a:t>简单的文字概述这里</a:t>
            </a:r>
            <a:r>
              <a:rPr lang="zh-CN" altLang="en-US" sz="1200" dirty="0" smtClean="0">
                <a:latin typeface="微软雅黑" pitchFamily="34" charset="-122"/>
                <a:ea typeface="微软雅黑" pitchFamily="34" charset="-122"/>
              </a:rPr>
              <a:t>输入</a:t>
            </a:r>
            <a:r>
              <a:rPr lang="zh-CN" altLang="en-US" sz="1200" dirty="0">
                <a:latin typeface="微软雅黑" pitchFamily="34" charset="-122"/>
                <a:ea typeface="微软雅黑" pitchFamily="34" charset="-122"/>
              </a:rPr>
              <a:t>简单的文字概述这里</a:t>
            </a:r>
            <a:r>
              <a:rPr lang="zh-CN" altLang="en-US" sz="1200" dirty="0" smtClean="0">
                <a:latin typeface="微软雅黑" pitchFamily="34" charset="-122"/>
                <a:ea typeface="微软雅黑" pitchFamily="34" charset="-122"/>
              </a:rPr>
              <a:t>输入</a:t>
            </a:r>
            <a:r>
              <a:rPr lang="zh-CN" altLang="en-US" sz="1200" dirty="0">
                <a:latin typeface="微软雅黑" pitchFamily="34" charset="-122"/>
                <a:ea typeface="微软雅黑" pitchFamily="34" charset="-122"/>
              </a:rPr>
              <a:t>简单的文字概述这里</a:t>
            </a:r>
            <a:r>
              <a:rPr lang="zh-CN" altLang="en-US" sz="1200" dirty="0" smtClean="0">
                <a:latin typeface="微软雅黑" pitchFamily="34" charset="-122"/>
                <a:ea typeface="微软雅黑" pitchFamily="34" charset="-122"/>
              </a:rPr>
              <a:t>输入</a:t>
            </a:r>
            <a:r>
              <a:rPr lang="zh-CN" altLang="en-US" sz="1200" dirty="0">
                <a:latin typeface="微软雅黑" pitchFamily="34" charset="-122"/>
                <a:ea typeface="微软雅黑" pitchFamily="34" charset="-122"/>
              </a:rPr>
              <a:t>简单的文字概述这里输入</a:t>
            </a:r>
          </a:p>
        </p:txBody>
      </p:sp>
      <p:sp>
        <p:nvSpPr>
          <p:cNvPr id="8" name="矩形 7"/>
          <p:cNvSpPr/>
          <p:nvPr/>
        </p:nvSpPr>
        <p:spPr>
          <a:xfrm>
            <a:off x="3096232" y="4392257"/>
            <a:ext cx="1879854" cy="2521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
        <p:nvSpPr>
          <p:cNvPr id="9" name="矩形 8"/>
          <p:cNvSpPr/>
          <p:nvPr/>
        </p:nvSpPr>
        <p:spPr>
          <a:xfrm>
            <a:off x="2016316" y="4792226"/>
            <a:ext cx="2946332" cy="2521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
        <p:nvSpPr>
          <p:cNvPr id="10" name="矩形 9"/>
          <p:cNvSpPr/>
          <p:nvPr/>
        </p:nvSpPr>
        <p:spPr>
          <a:xfrm>
            <a:off x="2576273" y="5260043"/>
            <a:ext cx="2399814" cy="2521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
        <p:nvSpPr>
          <p:cNvPr id="11" name="TextBox 19"/>
          <p:cNvSpPr txBox="1"/>
          <p:nvPr/>
        </p:nvSpPr>
        <p:spPr>
          <a:xfrm>
            <a:off x="3328277" y="4392257"/>
            <a:ext cx="1287532" cy="276999"/>
          </a:xfrm>
          <a:prstGeom prst="rect">
            <a:avLst/>
          </a:prstGeom>
          <a:noFill/>
        </p:spPr>
        <p:txBody>
          <a:bodyPr wrap="none" rtlCol="0">
            <a:spAutoFit/>
          </a:bodyPr>
          <a:lstStyle/>
          <a:p>
            <a:r>
              <a:rPr lang="zh-CN" altLang="en-US" sz="1200" dirty="0" smtClean="0">
                <a:solidFill>
                  <a:srgbClr val="343434"/>
                </a:solidFill>
                <a:latin typeface="微软雅黑" pitchFamily="34" charset="-122"/>
                <a:ea typeface="微软雅黑" pitchFamily="34" charset="-122"/>
              </a:rPr>
              <a:t>计划完成：</a:t>
            </a:r>
            <a:r>
              <a:rPr lang="en-US" altLang="zh-CN" sz="1200" dirty="0" smtClean="0">
                <a:solidFill>
                  <a:srgbClr val="343434"/>
                </a:solidFill>
                <a:latin typeface="微软雅黑" pitchFamily="34" charset="-122"/>
                <a:ea typeface="微软雅黑" pitchFamily="34" charset="-122"/>
              </a:rPr>
              <a:t>30</a:t>
            </a:r>
            <a:r>
              <a:rPr lang="zh-CN" altLang="en-US" sz="1200" dirty="0" smtClean="0">
                <a:solidFill>
                  <a:srgbClr val="343434"/>
                </a:solidFill>
                <a:latin typeface="微软雅黑" pitchFamily="34" charset="-122"/>
                <a:ea typeface="微软雅黑" pitchFamily="34" charset="-122"/>
              </a:rPr>
              <a:t>％</a:t>
            </a:r>
            <a:endParaRPr lang="zh-CN" altLang="en-US" sz="1200" dirty="0">
              <a:solidFill>
                <a:srgbClr val="343434"/>
              </a:solidFill>
              <a:latin typeface="微软雅黑" pitchFamily="34" charset="-122"/>
              <a:ea typeface="微软雅黑" pitchFamily="34" charset="-122"/>
            </a:endParaRPr>
          </a:p>
        </p:txBody>
      </p:sp>
      <p:sp>
        <p:nvSpPr>
          <p:cNvPr id="12" name="TextBox 20"/>
          <p:cNvSpPr txBox="1"/>
          <p:nvPr/>
        </p:nvSpPr>
        <p:spPr>
          <a:xfrm>
            <a:off x="2896248" y="4792226"/>
            <a:ext cx="1685077" cy="276999"/>
          </a:xfrm>
          <a:prstGeom prst="rect">
            <a:avLst/>
          </a:prstGeom>
          <a:noFill/>
        </p:spPr>
        <p:txBody>
          <a:bodyPr wrap="none" rtlCol="0">
            <a:spAutoFit/>
          </a:bodyPr>
          <a:lstStyle/>
          <a:p>
            <a:r>
              <a:rPr lang="zh-CN" altLang="en-US" sz="1200" dirty="0" smtClean="0">
                <a:solidFill>
                  <a:srgbClr val="343434"/>
                </a:solidFill>
                <a:latin typeface="微软雅黑" pitchFamily="34" charset="-122"/>
                <a:ea typeface="微软雅黑" pitchFamily="34" charset="-122"/>
              </a:rPr>
              <a:t>实际完成数目：</a:t>
            </a:r>
            <a:r>
              <a:rPr lang="en-US" altLang="zh-CN" sz="1200" dirty="0" smtClean="0">
                <a:solidFill>
                  <a:srgbClr val="343434"/>
                </a:solidFill>
                <a:latin typeface="微软雅黑" pitchFamily="34" charset="-122"/>
                <a:ea typeface="微软雅黑" pitchFamily="34" charset="-122"/>
              </a:rPr>
              <a:t>300</a:t>
            </a:r>
            <a:r>
              <a:rPr lang="zh-CN" altLang="en-US" sz="1200" dirty="0" smtClean="0">
                <a:solidFill>
                  <a:srgbClr val="343434"/>
                </a:solidFill>
                <a:latin typeface="微软雅黑" pitchFamily="34" charset="-122"/>
                <a:ea typeface="微软雅黑" pitchFamily="34" charset="-122"/>
              </a:rPr>
              <a:t>万</a:t>
            </a:r>
            <a:endParaRPr lang="zh-CN" altLang="en-US" sz="1200" dirty="0">
              <a:solidFill>
                <a:srgbClr val="343434"/>
              </a:solidFill>
              <a:latin typeface="微软雅黑" pitchFamily="34" charset="-122"/>
              <a:ea typeface="微软雅黑" pitchFamily="34" charset="-122"/>
            </a:endParaRPr>
          </a:p>
        </p:txBody>
      </p:sp>
      <p:sp>
        <p:nvSpPr>
          <p:cNvPr id="13" name="TextBox 21"/>
          <p:cNvSpPr txBox="1"/>
          <p:nvPr/>
        </p:nvSpPr>
        <p:spPr>
          <a:xfrm>
            <a:off x="3376211" y="5265860"/>
            <a:ext cx="1223412" cy="276999"/>
          </a:xfrm>
          <a:prstGeom prst="rect">
            <a:avLst/>
          </a:prstGeom>
          <a:noFill/>
        </p:spPr>
        <p:txBody>
          <a:bodyPr wrap="none" rtlCol="0">
            <a:spAutoFit/>
          </a:bodyPr>
          <a:lstStyle/>
          <a:p>
            <a:r>
              <a:rPr lang="zh-CN" altLang="en-US" sz="1200" dirty="0" smtClean="0">
                <a:solidFill>
                  <a:srgbClr val="343434"/>
                </a:solidFill>
                <a:latin typeface="微软雅黑" pitchFamily="34" charset="-122"/>
                <a:ea typeface="微软雅黑" pitchFamily="34" charset="-122"/>
              </a:rPr>
              <a:t>回款数：</a:t>
            </a:r>
            <a:r>
              <a:rPr lang="en-US" altLang="zh-CN" sz="1200" dirty="0" smtClean="0">
                <a:solidFill>
                  <a:srgbClr val="343434"/>
                </a:solidFill>
                <a:latin typeface="微软雅黑" pitchFamily="34" charset="-122"/>
                <a:ea typeface="微软雅黑" pitchFamily="34" charset="-122"/>
              </a:rPr>
              <a:t>100</a:t>
            </a:r>
            <a:r>
              <a:rPr lang="zh-CN" altLang="en-US" sz="1200" dirty="0" smtClean="0">
                <a:solidFill>
                  <a:srgbClr val="343434"/>
                </a:solidFill>
                <a:latin typeface="微软雅黑" pitchFamily="34" charset="-122"/>
                <a:ea typeface="微软雅黑" pitchFamily="34" charset="-122"/>
              </a:rPr>
              <a:t>万</a:t>
            </a:r>
            <a:endParaRPr lang="zh-CN" altLang="en-US" sz="1200" dirty="0">
              <a:solidFill>
                <a:srgbClr val="343434"/>
              </a:solidFill>
              <a:latin typeface="微软雅黑" pitchFamily="34" charset="-122"/>
              <a:ea typeface="微软雅黑" pitchFamily="34" charset="-122"/>
            </a:endParaRPr>
          </a:p>
        </p:txBody>
      </p:sp>
      <p:sp>
        <p:nvSpPr>
          <p:cNvPr id="14" name="矩形 13"/>
          <p:cNvSpPr/>
          <p:nvPr/>
        </p:nvSpPr>
        <p:spPr>
          <a:xfrm>
            <a:off x="7055926" y="4392257"/>
            <a:ext cx="1879854" cy="2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5" name="矩形 14"/>
          <p:cNvSpPr/>
          <p:nvPr/>
        </p:nvSpPr>
        <p:spPr>
          <a:xfrm>
            <a:off x="7069364" y="4792226"/>
            <a:ext cx="2946332" cy="2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6" name="矩形 15"/>
          <p:cNvSpPr/>
          <p:nvPr/>
        </p:nvSpPr>
        <p:spPr>
          <a:xfrm>
            <a:off x="7055926" y="5260043"/>
            <a:ext cx="2399814" cy="2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7" name="TextBox 25"/>
          <p:cNvSpPr txBox="1"/>
          <p:nvPr/>
        </p:nvSpPr>
        <p:spPr>
          <a:xfrm>
            <a:off x="7287971" y="4392257"/>
            <a:ext cx="1197764" cy="261610"/>
          </a:xfrm>
          <a:prstGeom prst="rect">
            <a:avLst/>
          </a:prstGeom>
          <a:noFill/>
        </p:spPr>
        <p:txBody>
          <a:bodyPr wrap="none" rtlCol="0">
            <a:spAutoFit/>
          </a:bodyPr>
          <a:lstStyle/>
          <a:p>
            <a:r>
              <a:rPr lang="zh-CN" altLang="en-US" sz="1100" dirty="0" smtClean="0">
                <a:latin typeface="微软雅黑" pitchFamily="34" charset="-122"/>
                <a:ea typeface="微软雅黑" pitchFamily="34" charset="-122"/>
              </a:rPr>
              <a:t>计划完成：</a:t>
            </a:r>
            <a:r>
              <a:rPr lang="en-US" altLang="zh-CN" sz="1100" dirty="0" smtClean="0">
                <a:latin typeface="微软雅黑" pitchFamily="34" charset="-122"/>
                <a:ea typeface="微软雅黑" pitchFamily="34" charset="-122"/>
              </a:rPr>
              <a:t>20</a:t>
            </a:r>
            <a:r>
              <a:rPr lang="zh-CN" altLang="en-US" sz="1100" dirty="0" smtClean="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18" name="TextBox 26"/>
          <p:cNvSpPr txBox="1"/>
          <p:nvPr/>
        </p:nvSpPr>
        <p:spPr>
          <a:xfrm>
            <a:off x="7295907" y="4792226"/>
            <a:ext cx="1563248" cy="261610"/>
          </a:xfrm>
          <a:prstGeom prst="rect">
            <a:avLst/>
          </a:prstGeom>
          <a:noFill/>
        </p:spPr>
        <p:txBody>
          <a:bodyPr wrap="none" rtlCol="0">
            <a:spAutoFit/>
          </a:bodyPr>
          <a:lstStyle/>
          <a:p>
            <a:r>
              <a:rPr lang="zh-CN" altLang="en-US" sz="1100" dirty="0" smtClean="0">
                <a:latin typeface="微软雅黑" pitchFamily="34" charset="-122"/>
                <a:ea typeface="微软雅黑" pitchFamily="34" charset="-122"/>
              </a:rPr>
              <a:t>实际完成数目：</a:t>
            </a:r>
            <a:r>
              <a:rPr lang="en-US" altLang="zh-CN" sz="1100" dirty="0" smtClean="0">
                <a:latin typeface="微软雅黑" pitchFamily="34" charset="-122"/>
                <a:ea typeface="微软雅黑" pitchFamily="34" charset="-122"/>
              </a:rPr>
              <a:t>200</a:t>
            </a:r>
            <a:r>
              <a:rPr lang="zh-CN" altLang="en-US" sz="1100" dirty="0" smtClean="0">
                <a:latin typeface="微软雅黑" pitchFamily="34" charset="-122"/>
                <a:ea typeface="微软雅黑" pitchFamily="34" charset="-122"/>
              </a:rPr>
              <a:t>万</a:t>
            </a:r>
            <a:endParaRPr lang="zh-CN" altLang="en-US" sz="1100" dirty="0">
              <a:latin typeface="微软雅黑" pitchFamily="34" charset="-122"/>
              <a:ea typeface="微软雅黑" pitchFamily="34" charset="-122"/>
            </a:endParaRPr>
          </a:p>
        </p:txBody>
      </p:sp>
      <p:sp>
        <p:nvSpPr>
          <p:cNvPr id="19" name="TextBox 27"/>
          <p:cNvSpPr txBox="1"/>
          <p:nvPr/>
        </p:nvSpPr>
        <p:spPr>
          <a:xfrm>
            <a:off x="7309318" y="5265860"/>
            <a:ext cx="1140056" cy="261610"/>
          </a:xfrm>
          <a:prstGeom prst="rect">
            <a:avLst/>
          </a:prstGeom>
          <a:noFill/>
        </p:spPr>
        <p:txBody>
          <a:bodyPr wrap="none" rtlCol="0">
            <a:spAutoFit/>
          </a:bodyPr>
          <a:lstStyle/>
          <a:p>
            <a:r>
              <a:rPr lang="zh-CN" altLang="en-US" sz="1100" dirty="0" smtClean="0">
                <a:latin typeface="微软雅黑" pitchFamily="34" charset="-122"/>
                <a:ea typeface="微软雅黑" pitchFamily="34" charset="-122"/>
              </a:rPr>
              <a:t>回款数：</a:t>
            </a:r>
            <a:r>
              <a:rPr lang="en-US" altLang="zh-CN" sz="1100" dirty="0" smtClean="0">
                <a:latin typeface="微软雅黑" pitchFamily="34" charset="-122"/>
                <a:ea typeface="微软雅黑" pitchFamily="34" charset="-122"/>
              </a:rPr>
              <a:t>100</a:t>
            </a:r>
            <a:r>
              <a:rPr lang="zh-CN" altLang="en-US" sz="1100" dirty="0" smtClean="0">
                <a:latin typeface="微软雅黑" pitchFamily="34" charset="-122"/>
                <a:ea typeface="微软雅黑" pitchFamily="34" charset="-122"/>
              </a:rPr>
              <a:t>万</a:t>
            </a:r>
            <a:endParaRPr lang="zh-CN" altLang="en-US" sz="1100" dirty="0">
              <a:latin typeface="微软雅黑" pitchFamily="34" charset="-122"/>
              <a:ea typeface="微软雅黑" pitchFamily="34" charset="-122"/>
            </a:endParaRPr>
          </a:p>
        </p:txBody>
      </p:sp>
      <p:sp>
        <p:nvSpPr>
          <p:cNvPr id="3" name="椭圆 2"/>
          <p:cNvSpPr/>
          <p:nvPr/>
        </p:nvSpPr>
        <p:spPr>
          <a:xfrm>
            <a:off x="5625153" y="3005797"/>
            <a:ext cx="941694" cy="941693"/>
          </a:xfrm>
          <a:prstGeom prst="ellipse">
            <a:avLst/>
          </a:prstGeom>
          <a:solidFill>
            <a:srgbClr val="3A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VS</a:t>
            </a:r>
            <a:endParaRPr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96000" y="1577123"/>
            <a:ext cx="1800000" cy="1800000"/>
            <a:chOff x="4224000" y="727567"/>
            <a:chExt cx="3744000" cy="3744000"/>
          </a:xfrm>
        </p:grpSpPr>
        <p:sp>
          <p:nvSpPr>
            <p:cNvPr id="8" name="椭圆 7"/>
            <p:cNvSpPr/>
            <p:nvPr/>
          </p:nvSpPr>
          <p:spPr>
            <a:xfrm>
              <a:off x="4224000" y="727567"/>
              <a:ext cx="3744000" cy="374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4351563" y="855131"/>
              <a:ext cx="3488872" cy="3488872"/>
            </a:xfrm>
            <a:custGeom>
              <a:avLst/>
              <a:gdLst/>
              <a:ahLst/>
              <a:cxnLst/>
              <a:rect l="l" t="t" r="r" b="b"/>
              <a:pathLst>
                <a:path w="3488872" h="3488872">
                  <a:moveTo>
                    <a:pt x="1887801" y="674490"/>
                  </a:moveTo>
                  <a:lnTo>
                    <a:pt x="1887801" y="2221175"/>
                  </a:lnTo>
                  <a:lnTo>
                    <a:pt x="830158" y="2221175"/>
                  </a:lnTo>
                  <a:close/>
                  <a:moveTo>
                    <a:pt x="1901339" y="522047"/>
                  </a:moveTo>
                  <a:lnTo>
                    <a:pt x="689213" y="2240276"/>
                  </a:lnTo>
                  <a:lnTo>
                    <a:pt x="689213" y="2338567"/>
                  </a:lnTo>
                  <a:lnTo>
                    <a:pt x="1887801" y="2338567"/>
                  </a:lnTo>
                  <a:lnTo>
                    <a:pt x="1887801" y="2897154"/>
                  </a:lnTo>
                  <a:lnTo>
                    <a:pt x="2017248" y="2897154"/>
                  </a:lnTo>
                  <a:lnTo>
                    <a:pt x="2017248" y="2338567"/>
                  </a:lnTo>
                  <a:lnTo>
                    <a:pt x="2343090" y="2338567"/>
                  </a:lnTo>
                  <a:lnTo>
                    <a:pt x="2343090" y="2221175"/>
                  </a:lnTo>
                  <a:lnTo>
                    <a:pt x="2017248" y="2221175"/>
                  </a:lnTo>
                  <a:lnTo>
                    <a:pt x="2017248" y="522047"/>
                  </a:lnTo>
                  <a:close/>
                  <a:moveTo>
                    <a:pt x="1744436" y="0"/>
                  </a:moveTo>
                  <a:cubicBezTo>
                    <a:pt x="2707861" y="0"/>
                    <a:pt x="3488872" y="781011"/>
                    <a:pt x="3488872" y="1744436"/>
                  </a:cubicBezTo>
                  <a:cubicBezTo>
                    <a:pt x="3488872" y="2707861"/>
                    <a:pt x="2707861" y="3488872"/>
                    <a:pt x="1744436" y="3488872"/>
                  </a:cubicBezTo>
                  <a:cubicBezTo>
                    <a:pt x="781011" y="3488872"/>
                    <a:pt x="0" y="2707861"/>
                    <a:pt x="0" y="1744436"/>
                  </a:cubicBezTo>
                  <a:cubicBezTo>
                    <a:pt x="0" y="781011"/>
                    <a:pt x="781011" y="0"/>
                    <a:pt x="174443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23900" b="1" dirty="0">
                <a:solidFill>
                  <a:schemeClr val="bg1"/>
                </a:solidFill>
                <a:latin typeface="方正兰亭超细黑简体" panose="02000000000000000000" pitchFamily="2" charset="-122"/>
                <a:ea typeface="方正兰亭超细黑简体" panose="02000000000000000000" pitchFamily="2" charset="-122"/>
              </a:endParaRPr>
            </a:p>
          </p:txBody>
        </p:sp>
      </p:grpSp>
      <p:sp>
        <p:nvSpPr>
          <p:cNvPr id="9" name="矩形 8"/>
          <p:cNvSpPr/>
          <p:nvPr/>
        </p:nvSpPr>
        <p:spPr>
          <a:xfrm>
            <a:off x="4306087" y="4097847"/>
            <a:ext cx="3579826" cy="769441"/>
          </a:xfrm>
          <a:prstGeom prst="rect">
            <a:avLst/>
          </a:prstGeom>
          <a:noFill/>
        </p:spPr>
        <p:txBody>
          <a:bodyPr wrap="none">
            <a:spAutoFit/>
          </a:bodyPr>
          <a:lstStyle/>
          <a:p>
            <a:pPr algn="ctr"/>
            <a:r>
              <a:rPr lang="zh-CN" altLang="en-US" sz="4400" b="1" dirty="0">
                <a:solidFill>
                  <a:schemeClr val="bg1"/>
                </a:solidFill>
                <a:latin typeface="方正兰亭超细黑简体" panose="02000000000000000000" pitchFamily="2" charset="-122"/>
                <a:ea typeface="方正兰亭超细黑简体" panose="02000000000000000000" pitchFamily="2" charset="-122"/>
              </a:rPr>
              <a:t>点击添加标题</a:t>
            </a:r>
            <a:endParaRPr lang="en-US" altLang="zh-CN" sz="44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0" name="矩形 9"/>
          <p:cNvSpPr/>
          <p:nvPr/>
        </p:nvSpPr>
        <p:spPr>
          <a:xfrm>
            <a:off x="4592223" y="4921668"/>
            <a:ext cx="3007554" cy="400110"/>
          </a:xfrm>
          <a:prstGeom prst="rect">
            <a:avLst/>
          </a:prstGeom>
          <a:noFill/>
        </p:spPr>
        <p:txBody>
          <a:bodyPr wrap="none">
            <a:spAutoFit/>
          </a:bodyPr>
          <a:lstStyle/>
          <a:p>
            <a:pPr algn="ctr"/>
            <a:r>
              <a:rPr lang="en-US" altLang="zh-CN" sz="2000" b="1" dirty="0">
                <a:solidFill>
                  <a:schemeClr val="bg1"/>
                </a:solidFill>
                <a:latin typeface="方正兰亭超细黑简体" panose="02000000000000000000" pitchFamily="2" charset="-122"/>
                <a:ea typeface="方正兰亭超细黑简体" panose="02000000000000000000" pitchFamily="2" charset="-122"/>
              </a:rPr>
              <a:t>Click To Add The Title</a:t>
            </a:r>
          </a:p>
        </p:txBody>
      </p:sp>
      <p:cxnSp>
        <p:nvCxnSpPr>
          <p:cNvPr id="11" name="直接连接符 10"/>
          <p:cNvCxnSpPr/>
          <p:nvPr/>
        </p:nvCxnSpPr>
        <p:spPr>
          <a:xfrm>
            <a:off x="4438119" y="5376157"/>
            <a:ext cx="352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710476" y="4043467"/>
            <a:ext cx="496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406" y="370711"/>
            <a:ext cx="7670651" cy="1395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十字箭头 6"/>
          <p:cNvSpPr/>
          <p:nvPr/>
        </p:nvSpPr>
        <p:spPr>
          <a:xfrm>
            <a:off x="1055164" y="1641556"/>
            <a:ext cx="4592635" cy="4592635"/>
          </a:xfrm>
          <a:prstGeom prst="quadArrow">
            <a:avLst>
              <a:gd name="adj1" fmla="val 2000"/>
              <a:gd name="adj2" fmla="val 4000"/>
              <a:gd name="adj3" fmla="val 5000"/>
            </a:avLst>
          </a:prstGeom>
          <a:solidFill>
            <a:schemeClr val="bg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任意多边形 7"/>
          <p:cNvSpPr/>
          <p:nvPr/>
        </p:nvSpPr>
        <p:spPr>
          <a:xfrm>
            <a:off x="1353685" y="1940077"/>
            <a:ext cx="1837053" cy="18370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1">
              <a:alpha val="7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400" kern="1200"/>
          </a:p>
        </p:txBody>
      </p:sp>
      <p:sp>
        <p:nvSpPr>
          <p:cNvPr id="9" name="任意多边形 8"/>
          <p:cNvSpPr/>
          <p:nvPr/>
        </p:nvSpPr>
        <p:spPr>
          <a:xfrm>
            <a:off x="3512224" y="1940077"/>
            <a:ext cx="1837053" cy="18370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1">
              <a:alpha val="7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400" kern="1200"/>
          </a:p>
        </p:txBody>
      </p:sp>
      <p:sp>
        <p:nvSpPr>
          <p:cNvPr id="10" name="任意多边形 9"/>
          <p:cNvSpPr/>
          <p:nvPr/>
        </p:nvSpPr>
        <p:spPr>
          <a:xfrm>
            <a:off x="1353685" y="4098615"/>
            <a:ext cx="1837053" cy="18370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1">
              <a:alpha val="7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400" kern="1200"/>
          </a:p>
        </p:txBody>
      </p:sp>
      <p:sp>
        <p:nvSpPr>
          <p:cNvPr id="11" name="任意多边形 10"/>
          <p:cNvSpPr/>
          <p:nvPr/>
        </p:nvSpPr>
        <p:spPr>
          <a:xfrm>
            <a:off x="3512224" y="4098615"/>
            <a:ext cx="1837053" cy="18370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1">
              <a:alpha val="7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400" kern="1200"/>
          </a:p>
        </p:txBody>
      </p:sp>
      <p:sp>
        <p:nvSpPr>
          <p:cNvPr id="14" name="KSO_Shape"/>
          <p:cNvSpPr/>
          <p:nvPr/>
        </p:nvSpPr>
        <p:spPr>
          <a:xfrm>
            <a:off x="1965992" y="4419160"/>
            <a:ext cx="612439" cy="1017904"/>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600"/>
          </a:p>
        </p:txBody>
      </p:sp>
      <p:sp>
        <p:nvSpPr>
          <p:cNvPr id="16" name="KSO_Shape"/>
          <p:cNvSpPr/>
          <p:nvPr/>
        </p:nvSpPr>
        <p:spPr bwMode="auto">
          <a:xfrm>
            <a:off x="1779889" y="2241319"/>
            <a:ext cx="1017904" cy="989064"/>
          </a:xfrm>
          <a:custGeom>
            <a:avLst/>
            <a:gdLst>
              <a:gd name="T0" fmla="*/ 1300686 w 4656"/>
              <a:gd name="T1" fmla="*/ 3684 h 4524"/>
              <a:gd name="T2" fmla="*/ 1211082 w 4656"/>
              <a:gd name="T3" fmla="*/ 23332 h 4524"/>
              <a:gd name="T4" fmla="*/ 1130071 w 4656"/>
              <a:gd name="T5" fmla="*/ 57715 h 4524"/>
              <a:gd name="T6" fmla="*/ 1056424 w 4656"/>
              <a:gd name="T7" fmla="*/ 106425 h 4524"/>
              <a:gd name="T8" fmla="*/ 991369 w 4656"/>
              <a:gd name="T9" fmla="*/ 167006 h 4524"/>
              <a:gd name="T10" fmla="*/ 943090 w 4656"/>
              <a:gd name="T11" fmla="*/ 200980 h 4524"/>
              <a:gd name="T12" fmla="*/ 882126 w 4656"/>
              <a:gd name="T13" fmla="*/ 135488 h 4524"/>
              <a:gd name="T14" fmla="*/ 812571 w 4656"/>
              <a:gd name="T15" fmla="*/ 80638 h 4524"/>
              <a:gd name="T16" fmla="*/ 735242 w 4656"/>
              <a:gd name="T17" fmla="*/ 38886 h 4524"/>
              <a:gd name="T18" fmla="*/ 650139 w 4656"/>
              <a:gd name="T19" fmla="*/ 11461 h 4524"/>
              <a:gd name="T20" fmla="*/ 556443 w 4656"/>
              <a:gd name="T21" fmla="*/ 0 h 4524"/>
              <a:gd name="T22" fmla="*/ 484842 w 4656"/>
              <a:gd name="T23" fmla="*/ 2456 h 4524"/>
              <a:gd name="T24" fmla="*/ 405467 w 4656"/>
              <a:gd name="T25" fmla="*/ 17192 h 4524"/>
              <a:gd name="T26" fmla="*/ 329774 w 4656"/>
              <a:gd name="T27" fmla="*/ 42161 h 4524"/>
              <a:gd name="T28" fmla="*/ 259810 w 4656"/>
              <a:gd name="T29" fmla="*/ 78182 h 4524"/>
              <a:gd name="T30" fmla="*/ 196392 w 4656"/>
              <a:gd name="T31" fmla="*/ 123617 h 4524"/>
              <a:gd name="T32" fmla="*/ 140338 w 4656"/>
              <a:gd name="T33" fmla="*/ 176830 h 4524"/>
              <a:gd name="T34" fmla="*/ 92059 w 4656"/>
              <a:gd name="T35" fmla="*/ 238229 h 4524"/>
              <a:gd name="T36" fmla="*/ 52780 w 4656"/>
              <a:gd name="T37" fmla="*/ 306177 h 4524"/>
              <a:gd name="T38" fmla="*/ 23731 w 4656"/>
              <a:gd name="T39" fmla="*/ 379856 h 4524"/>
              <a:gd name="T40" fmla="*/ 6137 w 4656"/>
              <a:gd name="T41" fmla="*/ 458447 h 4524"/>
              <a:gd name="T42" fmla="*/ 0 w 4656"/>
              <a:gd name="T43" fmla="*/ 540722 h 4524"/>
              <a:gd name="T44" fmla="*/ 12274 w 4656"/>
              <a:gd name="T45" fmla="*/ 663930 h 4524"/>
              <a:gd name="T46" fmla="*/ 56053 w 4656"/>
              <a:gd name="T47" fmla="*/ 798189 h 4524"/>
              <a:gd name="T48" fmla="*/ 126836 w 4656"/>
              <a:gd name="T49" fmla="*/ 919760 h 4524"/>
              <a:gd name="T50" fmla="*/ 219304 w 4656"/>
              <a:gd name="T51" fmla="*/ 1028641 h 4524"/>
              <a:gd name="T52" fmla="*/ 326910 w 4656"/>
              <a:gd name="T53" fmla="*/ 1126061 h 4524"/>
              <a:gd name="T54" fmla="*/ 461930 w 4656"/>
              <a:gd name="T55" fmla="*/ 1230439 h 4524"/>
              <a:gd name="T56" fmla="*/ 608405 w 4656"/>
              <a:gd name="T57" fmla="*/ 1357331 h 4524"/>
              <a:gd name="T58" fmla="*/ 732787 w 4656"/>
              <a:gd name="T59" fmla="*/ 1485041 h 4524"/>
              <a:gd name="T60" fmla="*/ 842439 w 4656"/>
              <a:gd name="T61" fmla="*/ 1625850 h 4524"/>
              <a:gd name="T62" fmla="*/ 925087 w 4656"/>
              <a:gd name="T63" fmla="*/ 1775255 h 4524"/>
              <a:gd name="T64" fmla="*/ 952500 w 4656"/>
              <a:gd name="T65" fmla="*/ 1851799 h 4524"/>
              <a:gd name="T66" fmla="*/ 990960 w 4656"/>
              <a:gd name="T67" fmla="*/ 1749467 h 4524"/>
              <a:gd name="T68" fmla="*/ 1078927 w 4656"/>
              <a:gd name="T69" fmla="*/ 1601700 h 4524"/>
              <a:gd name="T70" fmla="*/ 1192262 w 4656"/>
              <a:gd name="T71" fmla="*/ 1462528 h 4524"/>
              <a:gd name="T72" fmla="*/ 1317461 w 4656"/>
              <a:gd name="T73" fmla="*/ 1337274 h 4524"/>
              <a:gd name="T74" fmla="*/ 1482349 w 4656"/>
              <a:gd name="T75" fmla="*/ 1199330 h 4524"/>
              <a:gd name="T76" fmla="*/ 1596910 w 4656"/>
              <a:gd name="T77" fmla="*/ 1110506 h 4524"/>
              <a:gd name="T78" fmla="*/ 1702062 w 4656"/>
              <a:gd name="T79" fmla="*/ 1011040 h 4524"/>
              <a:gd name="T80" fmla="*/ 1791256 w 4656"/>
              <a:gd name="T81" fmla="*/ 900521 h 4524"/>
              <a:gd name="T82" fmla="*/ 1858357 w 4656"/>
              <a:gd name="T83" fmla="*/ 776904 h 4524"/>
              <a:gd name="T84" fmla="*/ 1896817 w 4656"/>
              <a:gd name="T85" fmla="*/ 639779 h 4524"/>
              <a:gd name="T86" fmla="*/ 1905000 w 4656"/>
              <a:gd name="T87" fmla="*/ 526805 h 4524"/>
              <a:gd name="T88" fmla="*/ 1896408 w 4656"/>
              <a:gd name="T89" fmla="*/ 444939 h 4524"/>
              <a:gd name="T90" fmla="*/ 1876769 w 4656"/>
              <a:gd name="T91" fmla="*/ 367167 h 4524"/>
              <a:gd name="T92" fmla="*/ 1846082 w 4656"/>
              <a:gd name="T93" fmla="*/ 294307 h 4524"/>
              <a:gd name="T94" fmla="*/ 1805168 w 4656"/>
              <a:gd name="T95" fmla="*/ 227586 h 4524"/>
              <a:gd name="T96" fmla="*/ 1755660 w 4656"/>
              <a:gd name="T97" fmla="*/ 167415 h 4524"/>
              <a:gd name="T98" fmla="*/ 1698380 w 4656"/>
              <a:gd name="T99" fmla="*/ 115021 h 4524"/>
              <a:gd name="T100" fmla="*/ 1633734 w 4656"/>
              <a:gd name="T101" fmla="*/ 71632 h 4524"/>
              <a:gd name="T102" fmla="*/ 1562951 w 4656"/>
              <a:gd name="T103" fmla="*/ 37249 h 4524"/>
              <a:gd name="T104" fmla="*/ 1486849 w 4656"/>
              <a:gd name="T105" fmla="*/ 13917 h 4524"/>
              <a:gd name="T106" fmla="*/ 1406247 w 4656"/>
              <a:gd name="T107" fmla="*/ 1637 h 45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tx1">
              <a:lumMod val="75000"/>
              <a:lumOff val="25000"/>
            </a:schemeClr>
          </a:solidFill>
          <a:ln>
            <a:noFill/>
          </a:ln>
        </p:spPr>
        <p:txBody>
          <a:bodyPr/>
          <a:lstStyle/>
          <a:p>
            <a:endParaRPr lang="zh-CN" altLang="en-US" sz="1600"/>
          </a:p>
        </p:txBody>
      </p:sp>
      <p:sp>
        <p:nvSpPr>
          <p:cNvPr id="17" name="KSO_Shape"/>
          <p:cNvSpPr/>
          <p:nvPr/>
        </p:nvSpPr>
        <p:spPr bwMode="auto">
          <a:xfrm>
            <a:off x="4030374" y="4419160"/>
            <a:ext cx="800752" cy="1017905"/>
          </a:xfrm>
          <a:custGeom>
            <a:avLst/>
            <a:gdLst>
              <a:gd name="T0" fmla="*/ 769455 w 4116"/>
              <a:gd name="T1" fmla="*/ 749055 h 5239"/>
              <a:gd name="T2" fmla="*/ 608652 w 4116"/>
              <a:gd name="T3" fmla="*/ 766145 h 5239"/>
              <a:gd name="T4" fmla="*/ 337614 w 4116"/>
              <a:gd name="T5" fmla="*/ 920683 h 5239"/>
              <a:gd name="T6" fmla="*/ 253575 w 4116"/>
              <a:gd name="T7" fmla="*/ 1028315 h 5239"/>
              <a:gd name="T8" fmla="*/ 196457 w 4116"/>
              <a:gd name="T9" fmla="*/ 1154127 h 5239"/>
              <a:gd name="T10" fmla="*/ 171354 w 4116"/>
              <a:gd name="T11" fmla="*/ 1294120 h 5239"/>
              <a:gd name="T12" fmla="*/ 176811 w 4116"/>
              <a:gd name="T13" fmla="*/ 1414842 h 5239"/>
              <a:gd name="T14" fmla="*/ 210645 w 4116"/>
              <a:gd name="T15" fmla="*/ 1539199 h 5239"/>
              <a:gd name="T16" fmla="*/ 269218 w 4116"/>
              <a:gd name="T17" fmla="*/ 1650103 h 5239"/>
              <a:gd name="T18" fmla="*/ 349620 w 4116"/>
              <a:gd name="T19" fmla="*/ 1745371 h 5239"/>
              <a:gd name="T20" fmla="*/ 448940 w 4116"/>
              <a:gd name="T21" fmla="*/ 1821368 h 5239"/>
              <a:gd name="T22" fmla="*/ 563539 w 4116"/>
              <a:gd name="T23" fmla="*/ 1874456 h 5239"/>
              <a:gd name="T24" fmla="*/ 689781 w 4116"/>
              <a:gd name="T25" fmla="*/ 1902091 h 5239"/>
              <a:gd name="T26" fmla="*/ 808019 w 4116"/>
              <a:gd name="T27" fmla="*/ 1902091 h 5239"/>
              <a:gd name="T28" fmla="*/ 934624 w 4116"/>
              <a:gd name="T29" fmla="*/ 1874456 h 5239"/>
              <a:gd name="T30" fmla="*/ 1048860 w 4116"/>
              <a:gd name="T31" fmla="*/ 1821368 h 5239"/>
              <a:gd name="T32" fmla="*/ 1147816 w 4116"/>
              <a:gd name="T33" fmla="*/ 1745371 h 5239"/>
              <a:gd name="T34" fmla="*/ 1228218 w 4116"/>
              <a:gd name="T35" fmla="*/ 1650103 h 5239"/>
              <a:gd name="T36" fmla="*/ 1287155 w 4116"/>
              <a:gd name="T37" fmla="*/ 1539199 h 5239"/>
              <a:gd name="T38" fmla="*/ 1320625 w 4116"/>
              <a:gd name="T39" fmla="*/ 1414842 h 5239"/>
              <a:gd name="T40" fmla="*/ 1326082 w 4116"/>
              <a:gd name="T41" fmla="*/ 1291575 h 5239"/>
              <a:gd name="T42" fmla="*/ 1296977 w 4116"/>
              <a:gd name="T43" fmla="*/ 1141400 h 5239"/>
              <a:gd name="T44" fmla="*/ 1231128 w 4116"/>
              <a:gd name="T45" fmla="*/ 1007588 h 5239"/>
              <a:gd name="T46" fmla="*/ 1134355 w 4116"/>
              <a:gd name="T47" fmla="*/ 895957 h 5239"/>
              <a:gd name="T48" fmla="*/ 1120530 w 4116"/>
              <a:gd name="T49" fmla="*/ 1326846 h 5239"/>
              <a:gd name="T50" fmla="*/ 1110708 w 4116"/>
              <a:gd name="T51" fmla="*/ 1410478 h 5239"/>
              <a:gd name="T52" fmla="*/ 1075418 w 4116"/>
              <a:gd name="T53" fmla="*/ 1503928 h 5239"/>
              <a:gd name="T54" fmla="*/ 971005 w 4116"/>
              <a:gd name="T55" fmla="*/ 1624286 h 5239"/>
              <a:gd name="T56" fmla="*/ 859316 w 4116"/>
              <a:gd name="T57" fmla="*/ 1681738 h 5239"/>
              <a:gd name="T58" fmla="*/ 777459 w 4116"/>
              <a:gd name="T59" fmla="*/ 1697374 h 5239"/>
              <a:gd name="T60" fmla="*/ 701787 w 4116"/>
              <a:gd name="T61" fmla="*/ 1695192 h 5239"/>
              <a:gd name="T62" fmla="*/ 621385 w 4116"/>
              <a:gd name="T63" fmla="*/ 1675556 h 5239"/>
              <a:gd name="T64" fmla="*/ 499509 w 4116"/>
              <a:gd name="T65" fmla="*/ 1601742 h 5239"/>
              <a:gd name="T66" fmla="*/ 406738 w 4116"/>
              <a:gd name="T67" fmla="*/ 1471203 h 5239"/>
              <a:gd name="T68" fmla="*/ 383090 w 4116"/>
              <a:gd name="T69" fmla="*/ 1392297 h 5239"/>
              <a:gd name="T70" fmla="*/ 377269 w 4116"/>
              <a:gd name="T71" fmla="*/ 1317028 h 5239"/>
              <a:gd name="T72" fmla="*/ 388911 w 4116"/>
              <a:gd name="T73" fmla="*/ 1234123 h 5239"/>
              <a:gd name="T74" fmla="*/ 431113 w 4116"/>
              <a:gd name="T75" fmla="*/ 1134491 h 5239"/>
              <a:gd name="T76" fmla="*/ 541347 w 4116"/>
              <a:gd name="T77" fmla="*/ 1018860 h 5239"/>
              <a:gd name="T78" fmla="*/ 647215 w 4116"/>
              <a:gd name="T79" fmla="*/ 969772 h 5239"/>
              <a:gd name="T80" fmla="*/ 729800 w 4116"/>
              <a:gd name="T81" fmla="*/ 955954 h 5239"/>
              <a:gd name="T82" fmla="*/ 805472 w 4116"/>
              <a:gd name="T83" fmla="*/ 959954 h 5239"/>
              <a:gd name="T84" fmla="*/ 884782 w 4116"/>
              <a:gd name="T85" fmla="*/ 981771 h 5239"/>
              <a:gd name="T86" fmla="*/ 1011388 w 4116"/>
              <a:gd name="T87" fmla="*/ 1064676 h 5239"/>
              <a:gd name="T88" fmla="*/ 1094700 w 4116"/>
              <a:gd name="T89" fmla="*/ 1190852 h 5239"/>
              <a:gd name="T90" fmla="*/ 1116165 w 4116"/>
              <a:gd name="T91" fmla="*/ 1270485 h 5239"/>
              <a:gd name="T92" fmla="*/ 0 w 4116"/>
              <a:gd name="T93" fmla="*/ 167992 h 5239"/>
              <a:gd name="T94" fmla="*/ 419835 w 4116"/>
              <a:gd name="T95" fmla="*/ 1208306 h 5239"/>
              <a:gd name="T96" fmla="*/ 410740 w 4116"/>
              <a:gd name="T97" fmla="*/ 1220669 h 5239"/>
              <a:gd name="T98" fmla="*/ 534435 w 4116"/>
              <a:gd name="T99" fmla="*/ 1599924 h 5239"/>
              <a:gd name="T100" fmla="*/ 539528 w 4116"/>
              <a:gd name="T101" fmla="*/ 1614105 h 5239"/>
              <a:gd name="T102" fmla="*/ 748718 w 4116"/>
              <a:gd name="T103" fmla="*/ 1473384 h 5239"/>
              <a:gd name="T104" fmla="*/ 954270 w 4116"/>
              <a:gd name="T105" fmla="*/ 1615923 h 5239"/>
              <a:gd name="T106" fmla="*/ 963365 w 4116"/>
              <a:gd name="T107" fmla="*/ 1603923 h 5239"/>
              <a:gd name="T108" fmla="*/ 1086332 w 4116"/>
              <a:gd name="T109" fmla="*/ 1224669 h 5239"/>
              <a:gd name="T110" fmla="*/ 1081603 w 4116"/>
              <a:gd name="T111" fmla="*/ 1210124 h 5239"/>
              <a:gd name="T112" fmla="*/ 759632 w 4116"/>
              <a:gd name="T113" fmla="*/ 977044 h 5239"/>
              <a:gd name="T114" fmla="*/ 744716 w 4116"/>
              <a:gd name="T115" fmla="*/ 972317 h 5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tx1">
              <a:lumMod val="75000"/>
              <a:lumOff val="25000"/>
            </a:schemeClr>
          </a:solidFill>
          <a:ln>
            <a:noFill/>
          </a:ln>
        </p:spPr>
        <p:txBody>
          <a:bodyPr/>
          <a:lstStyle/>
          <a:p>
            <a:endParaRPr lang="zh-CN" altLang="en-US" sz="1600"/>
          </a:p>
        </p:txBody>
      </p:sp>
      <p:sp>
        <p:nvSpPr>
          <p:cNvPr id="18" name="KSO_Shape"/>
          <p:cNvSpPr/>
          <p:nvPr/>
        </p:nvSpPr>
        <p:spPr bwMode="auto">
          <a:xfrm>
            <a:off x="3890617" y="2226898"/>
            <a:ext cx="1016208" cy="1017904"/>
          </a:xfrm>
          <a:custGeom>
            <a:avLst/>
            <a:gdLst>
              <a:gd name="T0" fmla="*/ 1677554 w 4408"/>
              <a:gd name="T1" fmla="*/ 780497 h 4408"/>
              <a:gd name="T2" fmla="*/ 1588217 w 4408"/>
              <a:gd name="T3" fmla="*/ 591639 h 4408"/>
              <a:gd name="T4" fmla="*/ 1608502 w 4408"/>
              <a:gd name="T5" fmla="*/ 502180 h 4408"/>
              <a:gd name="T6" fmla="*/ 1696976 w 4408"/>
              <a:gd name="T7" fmla="*/ 375555 h 4408"/>
              <a:gd name="T8" fmla="*/ 1554554 w 4408"/>
              <a:gd name="T9" fmla="*/ 213924 h 4408"/>
              <a:gd name="T10" fmla="*/ 1473848 w 4408"/>
              <a:gd name="T11" fmla="*/ 222135 h 4408"/>
              <a:gd name="T12" fmla="*/ 1343079 w 4408"/>
              <a:gd name="T13" fmla="*/ 316780 h 4408"/>
              <a:gd name="T14" fmla="*/ 1147142 w 4408"/>
              <a:gd name="T15" fmla="*/ 246336 h 4408"/>
              <a:gd name="T16" fmla="*/ 1097941 w 4408"/>
              <a:gd name="T17" fmla="*/ 168978 h 4408"/>
              <a:gd name="T18" fmla="*/ 1070752 w 4408"/>
              <a:gd name="T19" fmla="*/ 16855 h 4408"/>
              <a:gd name="T20" fmla="*/ 856688 w 4408"/>
              <a:gd name="T21" fmla="*/ 3025 h 4408"/>
              <a:gd name="T22" fmla="*/ 805761 w 4408"/>
              <a:gd name="T23" fmla="*/ 65690 h 4408"/>
              <a:gd name="T24" fmla="*/ 779866 w 4408"/>
              <a:gd name="T25" fmla="*/ 225592 h 4408"/>
              <a:gd name="T26" fmla="*/ 591266 w 4408"/>
              <a:gd name="T27" fmla="*/ 314619 h 4408"/>
              <a:gd name="T28" fmla="*/ 502360 w 4408"/>
              <a:gd name="T29" fmla="*/ 294739 h 4408"/>
              <a:gd name="T30" fmla="*/ 375044 w 4408"/>
              <a:gd name="T31" fmla="*/ 206145 h 4408"/>
              <a:gd name="T32" fmla="*/ 214064 w 4408"/>
              <a:gd name="T33" fmla="*/ 348328 h 4408"/>
              <a:gd name="T34" fmla="*/ 221833 w 4408"/>
              <a:gd name="T35" fmla="*/ 428711 h 4408"/>
              <a:gd name="T36" fmla="*/ 316780 w 4408"/>
              <a:gd name="T37" fmla="*/ 560091 h 4408"/>
              <a:gd name="T38" fmla="*/ 246001 w 4408"/>
              <a:gd name="T39" fmla="*/ 756728 h 4408"/>
              <a:gd name="T40" fmla="*/ 168748 w 4408"/>
              <a:gd name="T41" fmla="*/ 805563 h 4408"/>
              <a:gd name="T42" fmla="*/ 16832 w 4408"/>
              <a:gd name="T43" fmla="*/ 832357 h 4408"/>
              <a:gd name="T44" fmla="*/ 3453 w 4408"/>
              <a:gd name="T45" fmla="*/ 1047577 h 4408"/>
              <a:gd name="T46" fmla="*/ 65600 w 4408"/>
              <a:gd name="T47" fmla="*/ 1098573 h 4408"/>
              <a:gd name="T48" fmla="*/ 225717 w 4408"/>
              <a:gd name="T49" fmla="*/ 1124935 h 4408"/>
              <a:gd name="T50" fmla="*/ 314191 w 4408"/>
              <a:gd name="T51" fmla="*/ 1313361 h 4408"/>
              <a:gd name="T52" fmla="*/ 294338 w 4408"/>
              <a:gd name="T53" fmla="*/ 1402820 h 4408"/>
              <a:gd name="T54" fmla="*/ 205864 w 4408"/>
              <a:gd name="T55" fmla="*/ 1529445 h 4408"/>
              <a:gd name="T56" fmla="*/ 348286 w 4408"/>
              <a:gd name="T57" fmla="*/ 1691076 h 4408"/>
              <a:gd name="T58" fmla="*/ 428560 w 4408"/>
              <a:gd name="T59" fmla="*/ 1682865 h 4408"/>
              <a:gd name="T60" fmla="*/ 559329 w 4408"/>
              <a:gd name="T61" fmla="*/ 1588220 h 4408"/>
              <a:gd name="T62" fmla="*/ 755698 w 4408"/>
              <a:gd name="T63" fmla="*/ 1658664 h 4408"/>
              <a:gd name="T64" fmla="*/ 804467 w 4408"/>
              <a:gd name="T65" fmla="*/ 1736886 h 4408"/>
              <a:gd name="T66" fmla="*/ 831656 w 4408"/>
              <a:gd name="T67" fmla="*/ 1888578 h 4408"/>
              <a:gd name="T68" fmla="*/ 1046152 w 4408"/>
              <a:gd name="T69" fmla="*/ 1901543 h 4408"/>
              <a:gd name="T70" fmla="*/ 1097510 w 4408"/>
              <a:gd name="T71" fmla="*/ 1839310 h 4408"/>
              <a:gd name="T72" fmla="*/ 1123405 w 4408"/>
              <a:gd name="T73" fmla="*/ 1679840 h 4408"/>
              <a:gd name="T74" fmla="*/ 1311574 w 4408"/>
              <a:gd name="T75" fmla="*/ 1590813 h 4408"/>
              <a:gd name="T76" fmla="*/ 1400911 w 4408"/>
              <a:gd name="T77" fmla="*/ 1610693 h 4408"/>
              <a:gd name="T78" fmla="*/ 1527364 w 4408"/>
              <a:gd name="T79" fmla="*/ 1699288 h 4408"/>
              <a:gd name="T80" fmla="*/ 1688776 w 4408"/>
              <a:gd name="T81" fmla="*/ 1556672 h 4408"/>
              <a:gd name="T82" fmla="*/ 1681007 w 4408"/>
              <a:gd name="T83" fmla="*/ 1475856 h 4408"/>
              <a:gd name="T84" fmla="*/ 1586059 w 4408"/>
              <a:gd name="T85" fmla="*/ 1344909 h 4408"/>
              <a:gd name="T86" fmla="*/ 1656407 w 4408"/>
              <a:gd name="T87" fmla="*/ 1148705 h 4408"/>
              <a:gd name="T88" fmla="*/ 1734092 w 4408"/>
              <a:gd name="T89" fmla="*/ 1099437 h 4408"/>
              <a:gd name="T90" fmla="*/ 1886008 w 4408"/>
              <a:gd name="T91" fmla="*/ 1072211 h 4408"/>
              <a:gd name="T92" fmla="*/ 1899387 w 4408"/>
              <a:gd name="T93" fmla="*/ 857423 h 4408"/>
              <a:gd name="T94" fmla="*/ 1836808 w 4408"/>
              <a:gd name="T95" fmla="*/ 805995 h 4408"/>
              <a:gd name="T96" fmla="*/ 1281363 w 4408"/>
              <a:gd name="T97" fmla="*/ 1111106 h 4408"/>
              <a:gd name="T98" fmla="*/ 1141100 w 4408"/>
              <a:gd name="T99" fmla="*/ 1265390 h 4408"/>
              <a:gd name="T100" fmla="*/ 951636 w 4408"/>
              <a:gd name="T101" fmla="*/ 1318547 h 4408"/>
              <a:gd name="T102" fmla="*/ 747066 w 4408"/>
              <a:gd name="T103" fmla="*/ 1256315 h 4408"/>
              <a:gd name="T104" fmla="*/ 614139 w 4408"/>
              <a:gd name="T105" fmla="*/ 1095116 h 4408"/>
              <a:gd name="T106" fmla="*/ 589539 w 4408"/>
              <a:gd name="T107" fmla="*/ 896318 h 4408"/>
              <a:gd name="T108" fmla="*/ 680603 w 4408"/>
              <a:gd name="T109" fmla="*/ 706164 h 4408"/>
              <a:gd name="T110" fmla="*/ 860140 w 4408"/>
              <a:gd name="T111" fmla="*/ 597689 h 4408"/>
              <a:gd name="T112" fmla="*/ 1060394 w 4408"/>
              <a:gd name="T113" fmla="*/ 602443 h 4408"/>
              <a:gd name="T114" fmla="*/ 1233458 w 4408"/>
              <a:gd name="T115" fmla="*/ 719561 h 4408"/>
              <a:gd name="T116" fmla="*/ 1315458 w 4408"/>
              <a:gd name="T117" fmla="*/ 914901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tx1">
              <a:lumMod val="75000"/>
              <a:lumOff val="25000"/>
            </a:schemeClr>
          </a:solidFill>
          <a:ln>
            <a:noFill/>
          </a:ln>
        </p:spPr>
        <p:txBody>
          <a:bodyPr/>
          <a:lstStyle/>
          <a:p>
            <a:endParaRPr lang="zh-CN" altLang="en-US" sz="1600"/>
          </a:p>
        </p:txBody>
      </p:sp>
      <p:sp>
        <p:nvSpPr>
          <p:cNvPr id="20" name="文本框 19"/>
          <p:cNvSpPr txBox="1"/>
          <p:nvPr/>
        </p:nvSpPr>
        <p:spPr>
          <a:xfrm>
            <a:off x="1779889" y="3322464"/>
            <a:ext cx="1217000" cy="338554"/>
          </a:xfrm>
          <a:prstGeom prst="rect">
            <a:avLst/>
          </a:prstGeom>
          <a:noFill/>
        </p:spPr>
        <p:txBody>
          <a:bodyPr wrap="none" rtlCol="0">
            <a:spAutoFit/>
          </a:bodyPr>
          <a:lstStyle/>
          <a:p>
            <a:r>
              <a:rPr lang="en-US" altLang="zh-CN" sz="1600" dirty="0" smtClean="0">
                <a:latin typeface="微软雅黑" pitchFamily="34" charset="-122"/>
                <a:ea typeface="微软雅黑" pitchFamily="34" charset="-122"/>
              </a:rPr>
              <a:t>KEYWORD</a:t>
            </a:r>
            <a:endParaRPr lang="zh-CN" altLang="en-US" sz="1600" dirty="0">
              <a:latin typeface="微软雅黑" pitchFamily="34" charset="-122"/>
              <a:ea typeface="微软雅黑" pitchFamily="34" charset="-122"/>
            </a:endParaRPr>
          </a:p>
        </p:txBody>
      </p:sp>
      <p:sp>
        <p:nvSpPr>
          <p:cNvPr id="21" name="文本框 20"/>
          <p:cNvSpPr txBox="1"/>
          <p:nvPr/>
        </p:nvSpPr>
        <p:spPr>
          <a:xfrm>
            <a:off x="3859985" y="3322464"/>
            <a:ext cx="1217000" cy="338554"/>
          </a:xfrm>
          <a:prstGeom prst="rect">
            <a:avLst/>
          </a:prstGeom>
          <a:noFill/>
        </p:spPr>
        <p:txBody>
          <a:bodyPr wrap="none" rtlCol="0">
            <a:spAutoFit/>
          </a:bodyPr>
          <a:lstStyle/>
          <a:p>
            <a:r>
              <a:rPr lang="en-US" altLang="zh-CN" sz="1600" dirty="0" smtClean="0">
                <a:latin typeface="微软雅黑" pitchFamily="34" charset="-122"/>
                <a:ea typeface="微软雅黑" pitchFamily="34" charset="-122"/>
              </a:rPr>
              <a:t>KEYWORD</a:t>
            </a:r>
            <a:endParaRPr lang="zh-CN" altLang="en-US" sz="1600" dirty="0">
              <a:latin typeface="微软雅黑" pitchFamily="34" charset="-122"/>
              <a:ea typeface="微软雅黑" pitchFamily="34" charset="-122"/>
            </a:endParaRPr>
          </a:p>
        </p:txBody>
      </p:sp>
      <p:sp>
        <p:nvSpPr>
          <p:cNvPr id="22" name="文本框 21"/>
          <p:cNvSpPr txBox="1"/>
          <p:nvPr/>
        </p:nvSpPr>
        <p:spPr>
          <a:xfrm>
            <a:off x="3890617" y="5498014"/>
            <a:ext cx="1217000" cy="338554"/>
          </a:xfrm>
          <a:prstGeom prst="rect">
            <a:avLst/>
          </a:prstGeom>
          <a:noFill/>
        </p:spPr>
        <p:txBody>
          <a:bodyPr wrap="none" rtlCol="0">
            <a:spAutoFit/>
          </a:bodyPr>
          <a:lstStyle/>
          <a:p>
            <a:r>
              <a:rPr lang="en-US" altLang="zh-CN" sz="1600" dirty="0" smtClean="0">
                <a:latin typeface="微软雅黑" pitchFamily="34" charset="-122"/>
                <a:ea typeface="微软雅黑" pitchFamily="34" charset="-122"/>
              </a:rPr>
              <a:t>KEYWORD</a:t>
            </a:r>
            <a:endParaRPr lang="zh-CN" altLang="en-US" sz="1600" dirty="0">
              <a:latin typeface="微软雅黑" pitchFamily="34" charset="-122"/>
              <a:ea typeface="微软雅黑" pitchFamily="34" charset="-122"/>
            </a:endParaRPr>
          </a:p>
        </p:txBody>
      </p:sp>
      <p:sp>
        <p:nvSpPr>
          <p:cNvPr id="23" name="文本框 22"/>
          <p:cNvSpPr txBox="1"/>
          <p:nvPr/>
        </p:nvSpPr>
        <p:spPr>
          <a:xfrm>
            <a:off x="1718076" y="5498014"/>
            <a:ext cx="1217000" cy="338554"/>
          </a:xfrm>
          <a:prstGeom prst="rect">
            <a:avLst/>
          </a:prstGeom>
          <a:noFill/>
        </p:spPr>
        <p:txBody>
          <a:bodyPr wrap="none" rtlCol="0">
            <a:spAutoFit/>
          </a:bodyPr>
          <a:lstStyle/>
          <a:p>
            <a:r>
              <a:rPr lang="en-US" altLang="zh-CN" sz="1600" dirty="0" smtClean="0">
                <a:latin typeface="微软雅黑" pitchFamily="34" charset="-122"/>
                <a:ea typeface="微软雅黑" pitchFamily="34" charset="-122"/>
              </a:rPr>
              <a:t>KEYWORD</a:t>
            </a:r>
            <a:endParaRPr lang="zh-CN" altLang="en-US" sz="1600" dirty="0">
              <a:latin typeface="微软雅黑" pitchFamily="34" charset="-122"/>
              <a:ea typeface="微软雅黑" pitchFamily="34" charset="-122"/>
            </a:endParaRPr>
          </a:p>
        </p:txBody>
      </p:sp>
      <p:sp>
        <p:nvSpPr>
          <p:cNvPr id="13" name="KSO_Shape"/>
          <p:cNvSpPr/>
          <p:nvPr/>
        </p:nvSpPr>
        <p:spPr>
          <a:xfrm>
            <a:off x="6618512" y="1959060"/>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27" name="文本框 26"/>
          <p:cNvSpPr txBox="1"/>
          <p:nvPr/>
        </p:nvSpPr>
        <p:spPr>
          <a:xfrm>
            <a:off x="7092331" y="1903289"/>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28" name="TextBox 15"/>
          <p:cNvSpPr txBox="1"/>
          <p:nvPr/>
        </p:nvSpPr>
        <p:spPr>
          <a:xfrm>
            <a:off x="7092331" y="2174666"/>
            <a:ext cx="430534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6" name="KSO_Shape"/>
          <p:cNvSpPr/>
          <p:nvPr/>
        </p:nvSpPr>
        <p:spPr>
          <a:xfrm>
            <a:off x="6618512" y="3067724"/>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7" name="文本框 36"/>
          <p:cNvSpPr txBox="1"/>
          <p:nvPr/>
        </p:nvSpPr>
        <p:spPr>
          <a:xfrm>
            <a:off x="7092331" y="3011953"/>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38" name="TextBox 15"/>
          <p:cNvSpPr txBox="1"/>
          <p:nvPr/>
        </p:nvSpPr>
        <p:spPr>
          <a:xfrm>
            <a:off x="7092331" y="3283330"/>
            <a:ext cx="430534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40" name="KSO_Shape"/>
          <p:cNvSpPr/>
          <p:nvPr/>
        </p:nvSpPr>
        <p:spPr>
          <a:xfrm>
            <a:off x="6618512" y="4176388"/>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41" name="文本框 40"/>
          <p:cNvSpPr txBox="1"/>
          <p:nvPr/>
        </p:nvSpPr>
        <p:spPr>
          <a:xfrm>
            <a:off x="7092331" y="4120617"/>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42" name="TextBox 15"/>
          <p:cNvSpPr txBox="1"/>
          <p:nvPr/>
        </p:nvSpPr>
        <p:spPr>
          <a:xfrm>
            <a:off x="7092331" y="4391994"/>
            <a:ext cx="430534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44" name="KSO_Shape"/>
          <p:cNvSpPr/>
          <p:nvPr/>
        </p:nvSpPr>
        <p:spPr>
          <a:xfrm>
            <a:off x="6618512" y="5285051"/>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45" name="文本框 44"/>
          <p:cNvSpPr txBox="1"/>
          <p:nvPr/>
        </p:nvSpPr>
        <p:spPr>
          <a:xfrm>
            <a:off x="7092331" y="5229280"/>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46" name="TextBox 15"/>
          <p:cNvSpPr txBox="1"/>
          <p:nvPr/>
        </p:nvSpPr>
        <p:spPr>
          <a:xfrm>
            <a:off x="7092331" y="5500657"/>
            <a:ext cx="4305340"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8"/>
          <p:cNvSpPr/>
          <p:nvPr/>
        </p:nvSpPr>
        <p:spPr>
          <a:xfrm>
            <a:off x="-3587" y="2083816"/>
            <a:ext cx="12195587" cy="3707887"/>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微软雅黑" pitchFamily="34" charset="-122"/>
            </a:endParaRPr>
          </a:p>
        </p:txBody>
      </p:sp>
      <p:grpSp>
        <p:nvGrpSpPr>
          <p:cNvPr id="7" name="Group 31"/>
          <p:cNvGrpSpPr>
            <a:grpSpLocks noChangeAspect="1"/>
          </p:cNvGrpSpPr>
          <p:nvPr/>
        </p:nvGrpSpPr>
        <p:grpSpPr>
          <a:xfrm>
            <a:off x="5351228" y="2955431"/>
            <a:ext cx="1783966" cy="2323967"/>
            <a:chOff x="781924" y="1653977"/>
            <a:chExt cx="2806595" cy="3417112"/>
          </a:xfrm>
        </p:grpSpPr>
        <p:pic>
          <p:nvPicPr>
            <p:cNvPr id="8"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5354" t="8440" r="6203" b="10137"/>
            <a:stretch>
              <a:fillRect/>
            </a:stretch>
          </p:blipFill>
          <p:spPr>
            <a:xfrm>
              <a:off x="781924" y="1653977"/>
              <a:ext cx="2806595" cy="3417112"/>
            </a:xfrm>
            <a:prstGeom prst="rect">
              <a:avLst/>
            </a:prstGeom>
          </p:spPr>
        </p:pic>
        <p:sp>
          <p:nvSpPr>
            <p:cNvPr id="9" name="Rectangle 33"/>
            <p:cNvSpPr/>
            <p:nvPr/>
          </p:nvSpPr>
          <p:spPr>
            <a:xfrm rot="5400000">
              <a:off x="932526" y="2346477"/>
              <a:ext cx="2556286" cy="196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微软雅黑" pitchFamily="34" charset="-122"/>
                <a:ea typeface="微软雅黑" pitchFamily="34" charset="-122"/>
                <a:sym typeface="微软雅黑" pitchFamily="34" charset="-122"/>
              </a:endParaRPr>
            </a:p>
          </p:txBody>
        </p:sp>
      </p:grpSp>
      <p:grpSp>
        <p:nvGrpSpPr>
          <p:cNvPr id="10" name="Group 25"/>
          <p:cNvGrpSpPr>
            <a:grpSpLocks noChangeAspect="1"/>
          </p:cNvGrpSpPr>
          <p:nvPr/>
        </p:nvGrpSpPr>
        <p:grpSpPr>
          <a:xfrm>
            <a:off x="2201314" y="2955371"/>
            <a:ext cx="3900366" cy="2353112"/>
            <a:chOff x="3683126" y="1810922"/>
            <a:chExt cx="5304773" cy="3200400"/>
          </a:xfrm>
        </p:grpSpPr>
        <p:pic>
          <p:nvPicPr>
            <p:cNvPr id="11"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9221" t="29398" r="17922" b="13718"/>
            <a:stretch>
              <a:fillRect/>
            </a:stretch>
          </p:blipFill>
          <p:spPr>
            <a:xfrm>
              <a:off x="3683126" y="1810922"/>
              <a:ext cx="5304773" cy="3200400"/>
            </a:xfrm>
            <a:prstGeom prst="rect">
              <a:avLst/>
            </a:prstGeom>
          </p:spPr>
        </p:pic>
        <p:sp>
          <p:nvSpPr>
            <p:cNvPr id="12" name="Rectangle 27"/>
            <p:cNvSpPr>
              <a:spLocks noChangeAspect="1"/>
            </p:cNvSpPr>
            <p:nvPr/>
          </p:nvSpPr>
          <p:spPr>
            <a:xfrm>
              <a:off x="4469432" y="2201450"/>
              <a:ext cx="3675889" cy="228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微软雅黑" pitchFamily="34" charset="-122"/>
                <a:ea typeface="微软雅黑" pitchFamily="34" charset="-122"/>
                <a:sym typeface="微软雅黑" pitchFamily="34" charset="-122"/>
              </a:endParaRPr>
            </a:p>
          </p:txBody>
        </p:sp>
      </p:grpSp>
      <p:grpSp>
        <p:nvGrpSpPr>
          <p:cNvPr id="13" name="Group 28"/>
          <p:cNvGrpSpPr>
            <a:grpSpLocks noChangeAspect="1"/>
          </p:cNvGrpSpPr>
          <p:nvPr/>
        </p:nvGrpSpPr>
        <p:grpSpPr>
          <a:xfrm>
            <a:off x="30886" y="2533504"/>
            <a:ext cx="3625809" cy="2961344"/>
            <a:chOff x="3785121" y="1812417"/>
            <a:chExt cx="4627889" cy="3779783"/>
          </a:xfrm>
        </p:grpSpPr>
        <p:pic>
          <p:nvPicPr>
            <p:cNvPr id="14"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5121" y="1812417"/>
              <a:ext cx="4627889" cy="3779783"/>
            </a:xfrm>
            <a:prstGeom prst="rect">
              <a:avLst/>
            </a:prstGeom>
          </p:spPr>
        </p:pic>
        <p:sp>
          <p:nvSpPr>
            <p:cNvPr id="15" name="Rectangle 30"/>
            <p:cNvSpPr/>
            <p:nvPr/>
          </p:nvSpPr>
          <p:spPr>
            <a:xfrm>
              <a:off x="4121834" y="1997958"/>
              <a:ext cx="3959999"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latin typeface="微软雅黑" pitchFamily="34" charset="-122"/>
                <a:ea typeface="微软雅黑" pitchFamily="34" charset="-122"/>
                <a:sym typeface="微软雅黑" pitchFamily="34" charset="-122"/>
              </a:endParaRPr>
            </a:p>
          </p:txBody>
        </p:sp>
      </p:grpSp>
      <p:sp>
        <p:nvSpPr>
          <p:cNvPr id="17" name="Rectangle 6"/>
          <p:cNvSpPr/>
          <p:nvPr/>
        </p:nvSpPr>
        <p:spPr bwMode="auto">
          <a:xfrm>
            <a:off x="7611708" y="3460484"/>
            <a:ext cx="4237392" cy="191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en-US" altLang="zh-CN" sz="1200" dirty="0">
                <a:solidFill>
                  <a:schemeClr val="bg1"/>
                </a:solidFill>
                <a:latin typeface="微软雅黑" pitchFamily="34" charset="-122"/>
                <a:ea typeface="微软雅黑" pitchFamily="34" charset="-122"/>
                <a:sym typeface="微软雅黑" pitchFamily="34" charset="-122"/>
              </a:rPr>
              <a:t>Welcome to use WPS original template, this template by </a:t>
            </a:r>
            <a:r>
              <a:rPr lang="en-US" altLang="zh-CN" sz="1200" dirty="0" err="1">
                <a:solidFill>
                  <a:schemeClr val="bg1"/>
                </a:solidFill>
                <a:latin typeface="微软雅黑" pitchFamily="34" charset="-122"/>
                <a:ea typeface="微软雅黑" pitchFamily="34" charset="-122"/>
                <a:sym typeface="微软雅黑" pitchFamily="34" charset="-122"/>
              </a:rPr>
              <a:t>xiang</a:t>
            </a:r>
            <a:r>
              <a:rPr lang="en-US" altLang="zh-CN" sz="1200" dirty="0">
                <a:solidFill>
                  <a:schemeClr val="bg1"/>
                </a:solidFill>
                <a:latin typeface="微软雅黑" pitchFamily="34" charset="-122"/>
                <a:ea typeface="微软雅黑" pitchFamily="34" charset="-122"/>
                <a:sym typeface="微软雅黑" pitchFamily="34" charset="-122"/>
              </a:rPr>
              <a:t> yang flower </a:t>
            </a:r>
            <a:r>
              <a:rPr lang="en-US" altLang="zh-CN" sz="1200" dirty="0" err="1">
                <a:solidFill>
                  <a:schemeClr val="bg1"/>
                </a:solidFill>
                <a:latin typeface="微软雅黑" pitchFamily="34" charset="-122"/>
                <a:ea typeface="微软雅黑" pitchFamily="34" charset="-122"/>
                <a:sym typeface="微软雅黑" pitchFamily="34" charset="-122"/>
              </a:rPr>
              <a:t>ppt</a:t>
            </a:r>
            <a:r>
              <a:rPr lang="en-US" altLang="zh-CN" sz="1200" dirty="0">
                <a:solidFill>
                  <a:schemeClr val="bg1"/>
                </a:solidFill>
                <a:latin typeface="微软雅黑" pitchFamily="34" charset="-122"/>
                <a:ea typeface="微软雅黑" pitchFamily="34" charset="-122"/>
                <a:sym typeface="微软雅黑" pitchFamily="34" charset="-122"/>
              </a:rPr>
              <a:t> original, you can to modify different settings according to their own needs, in order to better expression meaning of your speech, if there is more to please </a:t>
            </a:r>
            <a:r>
              <a:rPr lang="en-US" altLang="zh-CN" sz="1200" dirty="0" smtClean="0">
                <a:solidFill>
                  <a:schemeClr val="bg1"/>
                </a:solidFill>
                <a:latin typeface="微软雅黑" pitchFamily="34" charset="-122"/>
                <a:ea typeface="微软雅黑" pitchFamily="34" charset="-122"/>
                <a:sym typeface="微软雅黑" pitchFamily="34" charset="-122"/>
              </a:rPr>
              <a:t>search</a:t>
            </a:r>
            <a:r>
              <a:rPr lang="en-US" altLang="zh-CN" sz="1200" dirty="0">
                <a:solidFill>
                  <a:schemeClr val="bg1"/>
                </a:solidFill>
                <a:latin typeface="微软雅黑" pitchFamily="34" charset="-122"/>
                <a:ea typeface="微软雅黑" pitchFamily="34" charset="-122"/>
                <a:sym typeface="微软雅黑" pitchFamily="34" charset="-122"/>
              </a:rPr>
              <a:t>.</a:t>
            </a:r>
          </a:p>
        </p:txBody>
      </p:sp>
      <p:sp>
        <p:nvSpPr>
          <p:cNvPr id="18" name="矩形 17"/>
          <p:cNvSpPr/>
          <p:nvPr/>
        </p:nvSpPr>
        <p:spPr>
          <a:xfrm>
            <a:off x="7611708" y="2812290"/>
            <a:ext cx="3499676" cy="646331"/>
          </a:xfrm>
          <a:prstGeom prst="rect">
            <a:avLst/>
          </a:prstGeom>
        </p:spPr>
        <p:txBody>
          <a:bodyPr wrap="none">
            <a:spAutoFit/>
          </a:bodyPr>
          <a:lstStyle/>
          <a:p>
            <a:r>
              <a:rPr lang="en-US" altLang="zh-CN" sz="3600" dirty="0" smtClean="0">
                <a:solidFill>
                  <a:schemeClr val="bg1"/>
                </a:solidFill>
                <a:latin typeface="Impact" pitchFamily="34" charset="0"/>
                <a:ea typeface="微软雅黑" pitchFamily="34" charset="-122"/>
              </a:rPr>
              <a:t>Click Here to Title</a:t>
            </a:r>
            <a:endParaRPr lang="zh-CN" altLang="en-US" sz="36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12371" y="4397831"/>
            <a:ext cx="10167257" cy="0"/>
          </a:xfrm>
          <a:prstGeom prst="line">
            <a:avLst/>
          </a:prstGeom>
          <a:ln w="12700">
            <a:solidFill>
              <a:schemeClr val="bg1">
                <a:lumMod val="6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621972" y="2593737"/>
            <a:ext cx="1251020" cy="2380412"/>
            <a:chOff x="1464547" y="2613409"/>
            <a:chExt cx="1251020" cy="2380412"/>
          </a:xfrm>
          <a:noFill/>
        </p:grpSpPr>
        <p:grpSp>
          <p:nvGrpSpPr>
            <p:cNvPr id="8" name="组合 7"/>
            <p:cNvGrpSpPr/>
            <p:nvPr/>
          </p:nvGrpSpPr>
          <p:grpSpPr>
            <a:xfrm>
              <a:off x="2032907" y="3864429"/>
              <a:ext cx="114300" cy="1129392"/>
              <a:chOff x="2032907" y="3796394"/>
              <a:chExt cx="114300" cy="1129392"/>
            </a:xfrm>
            <a:grpFill/>
          </p:grpSpPr>
          <p:cxnSp>
            <p:nvCxnSpPr>
              <p:cNvPr id="6" name="直接连接符 5"/>
              <p:cNvCxnSpPr>
                <a:stCxn id="9" idx="4"/>
              </p:cNvCxnSpPr>
              <p:nvPr/>
            </p:nvCxnSpPr>
            <p:spPr>
              <a:xfrm>
                <a:off x="2090057" y="3796394"/>
                <a:ext cx="0" cy="101509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2032907" y="4811486"/>
                <a:ext cx="114300" cy="1143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椭圆 8"/>
            <p:cNvSpPr/>
            <p:nvPr/>
          </p:nvSpPr>
          <p:spPr>
            <a:xfrm>
              <a:off x="1464547" y="2613409"/>
              <a:ext cx="1251020" cy="12510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3715971" y="1661124"/>
            <a:ext cx="1970314" cy="3313025"/>
            <a:chOff x="3272204" y="1680796"/>
            <a:chExt cx="1970314" cy="3313025"/>
          </a:xfrm>
          <a:solidFill>
            <a:schemeClr val="bg1">
              <a:alpha val="70000"/>
            </a:schemeClr>
          </a:solidFill>
        </p:grpSpPr>
        <p:grpSp>
          <p:nvGrpSpPr>
            <p:cNvPr id="11" name="组合 10"/>
            <p:cNvGrpSpPr/>
            <p:nvPr/>
          </p:nvGrpSpPr>
          <p:grpSpPr>
            <a:xfrm>
              <a:off x="4200211" y="3651110"/>
              <a:ext cx="114300" cy="1342711"/>
              <a:chOff x="2032907" y="3583075"/>
              <a:chExt cx="114300" cy="1342711"/>
            </a:xfrm>
            <a:grpFill/>
          </p:grpSpPr>
          <p:cxnSp>
            <p:nvCxnSpPr>
              <p:cNvPr id="12" name="直接连接符 11"/>
              <p:cNvCxnSpPr>
                <a:stCxn id="10" idx="4"/>
              </p:cNvCxnSpPr>
              <p:nvPr/>
            </p:nvCxnSpPr>
            <p:spPr>
              <a:xfrm>
                <a:off x="2090057" y="3583075"/>
                <a:ext cx="0" cy="122841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2032907" y="4811486"/>
                <a:ext cx="114300" cy="1143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椭圆 9"/>
            <p:cNvSpPr/>
            <p:nvPr/>
          </p:nvSpPr>
          <p:spPr>
            <a:xfrm>
              <a:off x="3272204" y="1680796"/>
              <a:ext cx="1970314" cy="1970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489072" y="1661124"/>
            <a:ext cx="1970314" cy="3313025"/>
            <a:chOff x="3272204" y="1680796"/>
            <a:chExt cx="1970314" cy="3313025"/>
          </a:xfrm>
          <a:solidFill>
            <a:schemeClr val="bg1">
              <a:alpha val="70000"/>
            </a:schemeClr>
          </a:solidFill>
        </p:grpSpPr>
        <p:grpSp>
          <p:nvGrpSpPr>
            <p:cNvPr id="18" name="组合 17"/>
            <p:cNvGrpSpPr/>
            <p:nvPr/>
          </p:nvGrpSpPr>
          <p:grpSpPr>
            <a:xfrm>
              <a:off x="4200211" y="3651110"/>
              <a:ext cx="114300" cy="1342711"/>
              <a:chOff x="2032907" y="3583075"/>
              <a:chExt cx="114300" cy="1342711"/>
            </a:xfrm>
            <a:grpFill/>
          </p:grpSpPr>
          <p:cxnSp>
            <p:nvCxnSpPr>
              <p:cNvPr id="20" name="直接连接符 19"/>
              <p:cNvCxnSpPr>
                <a:stCxn id="19" idx="4"/>
              </p:cNvCxnSpPr>
              <p:nvPr/>
            </p:nvCxnSpPr>
            <p:spPr>
              <a:xfrm>
                <a:off x="2090057" y="3583075"/>
                <a:ext cx="0" cy="122841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032907" y="4811486"/>
                <a:ext cx="114300" cy="1143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p:cNvSpPr/>
            <p:nvPr/>
          </p:nvSpPr>
          <p:spPr>
            <a:xfrm>
              <a:off x="3272204" y="1680796"/>
              <a:ext cx="1970314" cy="1970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9282270" y="2593737"/>
            <a:ext cx="1251020" cy="2380412"/>
            <a:chOff x="1464547" y="2613409"/>
            <a:chExt cx="1251020" cy="2380412"/>
          </a:xfrm>
          <a:solidFill>
            <a:schemeClr val="bg1">
              <a:alpha val="70000"/>
            </a:schemeClr>
          </a:solidFill>
        </p:grpSpPr>
        <p:grpSp>
          <p:nvGrpSpPr>
            <p:cNvPr id="23" name="组合 22"/>
            <p:cNvGrpSpPr/>
            <p:nvPr/>
          </p:nvGrpSpPr>
          <p:grpSpPr>
            <a:xfrm>
              <a:off x="2032907" y="3864429"/>
              <a:ext cx="114300" cy="1129392"/>
              <a:chOff x="2032907" y="3796394"/>
              <a:chExt cx="114300" cy="1129392"/>
            </a:xfrm>
            <a:grpFill/>
          </p:grpSpPr>
          <p:cxnSp>
            <p:nvCxnSpPr>
              <p:cNvPr id="25" name="直接连接符 24"/>
              <p:cNvCxnSpPr>
                <a:stCxn id="24" idx="4"/>
              </p:cNvCxnSpPr>
              <p:nvPr/>
            </p:nvCxnSpPr>
            <p:spPr>
              <a:xfrm>
                <a:off x="2090057" y="3796394"/>
                <a:ext cx="0" cy="1015092"/>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2032907" y="4811486"/>
                <a:ext cx="114300" cy="1143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1464547" y="2613409"/>
              <a:ext cx="1251020" cy="1251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a:xfrm>
            <a:off x="9655276" y="2857984"/>
            <a:ext cx="505007" cy="839347"/>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28" name="KSO_Shape"/>
          <p:cNvSpPr/>
          <p:nvPr/>
        </p:nvSpPr>
        <p:spPr bwMode="auto">
          <a:xfrm>
            <a:off x="1831624" y="2873288"/>
            <a:ext cx="839347" cy="815566"/>
          </a:xfrm>
          <a:custGeom>
            <a:avLst/>
            <a:gdLst>
              <a:gd name="T0" fmla="*/ 1300686 w 4656"/>
              <a:gd name="T1" fmla="*/ 3684 h 4524"/>
              <a:gd name="T2" fmla="*/ 1211082 w 4656"/>
              <a:gd name="T3" fmla="*/ 23332 h 4524"/>
              <a:gd name="T4" fmla="*/ 1130071 w 4656"/>
              <a:gd name="T5" fmla="*/ 57715 h 4524"/>
              <a:gd name="T6" fmla="*/ 1056424 w 4656"/>
              <a:gd name="T7" fmla="*/ 106425 h 4524"/>
              <a:gd name="T8" fmla="*/ 991369 w 4656"/>
              <a:gd name="T9" fmla="*/ 167006 h 4524"/>
              <a:gd name="T10" fmla="*/ 943090 w 4656"/>
              <a:gd name="T11" fmla="*/ 200980 h 4524"/>
              <a:gd name="T12" fmla="*/ 882126 w 4656"/>
              <a:gd name="T13" fmla="*/ 135488 h 4524"/>
              <a:gd name="T14" fmla="*/ 812571 w 4656"/>
              <a:gd name="T15" fmla="*/ 80638 h 4524"/>
              <a:gd name="T16" fmla="*/ 735242 w 4656"/>
              <a:gd name="T17" fmla="*/ 38886 h 4524"/>
              <a:gd name="T18" fmla="*/ 650139 w 4656"/>
              <a:gd name="T19" fmla="*/ 11461 h 4524"/>
              <a:gd name="T20" fmla="*/ 556443 w 4656"/>
              <a:gd name="T21" fmla="*/ 0 h 4524"/>
              <a:gd name="T22" fmla="*/ 484842 w 4656"/>
              <a:gd name="T23" fmla="*/ 2456 h 4524"/>
              <a:gd name="T24" fmla="*/ 405467 w 4656"/>
              <a:gd name="T25" fmla="*/ 17192 h 4524"/>
              <a:gd name="T26" fmla="*/ 329774 w 4656"/>
              <a:gd name="T27" fmla="*/ 42161 h 4524"/>
              <a:gd name="T28" fmla="*/ 259810 w 4656"/>
              <a:gd name="T29" fmla="*/ 78182 h 4524"/>
              <a:gd name="T30" fmla="*/ 196392 w 4656"/>
              <a:gd name="T31" fmla="*/ 123617 h 4524"/>
              <a:gd name="T32" fmla="*/ 140338 w 4656"/>
              <a:gd name="T33" fmla="*/ 176830 h 4524"/>
              <a:gd name="T34" fmla="*/ 92059 w 4656"/>
              <a:gd name="T35" fmla="*/ 238229 h 4524"/>
              <a:gd name="T36" fmla="*/ 52780 w 4656"/>
              <a:gd name="T37" fmla="*/ 306177 h 4524"/>
              <a:gd name="T38" fmla="*/ 23731 w 4656"/>
              <a:gd name="T39" fmla="*/ 379856 h 4524"/>
              <a:gd name="T40" fmla="*/ 6137 w 4656"/>
              <a:gd name="T41" fmla="*/ 458447 h 4524"/>
              <a:gd name="T42" fmla="*/ 0 w 4656"/>
              <a:gd name="T43" fmla="*/ 540722 h 4524"/>
              <a:gd name="T44" fmla="*/ 12274 w 4656"/>
              <a:gd name="T45" fmla="*/ 663930 h 4524"/>
              <a:gd name="T46" fmla="*/ 56053 w 4656"/>
              <a:gd name="T47" fmla="*/ 798189 h 4524"/>
              <a:gd name="T48" fmla="*/ 126836 w 4656"/>
              <a:gd name="T49" fmla="*/ 919760 h 4524"/>
              <a:gd name="T50" fmla="*/ 219304 w 4656"/>
              <a:gd name="T51" fmla="*/ 1028641 h 4524"/>
              <a:gd name="T52" fmla="*/ 326910 w 4656"/>
              <a:gd name="T53" fmla="*/ 1126061 h 4524"/>
              <a:gd name="T54" fmla="*/ 461930 w 4656"/>
              <a:gd name="T55" fmla="*/ 1230439 h 4524"/>
              <a:gd name="T56" fmla="*/ 608405 w 4656"/>
              <a:gd name="T57" fmla="*/ 1357331 h 4524"/>
              <a:gd name="T58" fmla="*/ 732787 w 4656"/>
              <a:gd name="T59" fmla="*/ 1485041 h 4524"/>
              <a:gd name="T60" fmla="*/ 842439 w 4656"/>
              <a:gd name="T61" fmla="*/ 1625850 h 4524"/>
              <a:gd name="T62" fmla="*/ 925087 w 4656"/>
              <a:gd name="T63" fmla="*/ 1775255 h 4524"/>
              <a:gd name="T64" fmla="*/ 952500 w 4656"/>
              <a:gd name="T65" fmla="*/ 1851799 h 4524"/>
              <a:gd name="T66" fmla="*/ 990960 w 4656"/>
              <a:gd name="T67" fmla="*/ 1749467 h 4524"/>
              <a:gd name="T68" fmla="*/ 1078927 w 4656"/>
              <a:gd name="T69" fmla="*/ 1601700 h 4524"/>
              <a:gd name="T70" fmla="*/ 1192262 w 4656"/>
              <a:gd name="T71" fmla="*/ 1462528 h 4524"/>
              <a:gd name="T72" fmla="*/ 1317461 w 4656"/>
              <a:gd name="T73" fmla="*/ 1337274 h 4524"/>
              <a:gd name="T74" fmla="*/ 1482349 w 4656"/>
              <a:gd name="T75" fmla="*/ 1199330 h 4524"/>
              <a:gd name="T76" fmla="*/ 1596910 w 4656"/>
              <a:gd name="T77" fmla="*/ 1110506 h 4524"/>
              <a:gd name="T78" fmla="*/ 1702062 w 4656"/>
              <a:gd name="T79" fmla="*/ 1011040 h 4524"/>
              <a:gd name="T80" fmla="*/ 1791256 w 4656"/>
              <a:gd name="T81" fmla="*/ 900521 h 4524"/>
              <a:gd name="T82" fmla="*/ 1858357 w 4656"/>
              <a:gd name="T83" fmla="*/ 776904 h 4524"/>
              <a:gd name="T84" fmla="*/ 1896817 w 4656"/>
              <a:gd name="T85" fmla="*/ 639779 h 4524"/>
              <a:gd name="T86" fmla="*/ 1905000 w 4656"/>
              <a:gd name="T87" fmla="*/ 526805 h 4524"/>
              <a:gd name="T88" fmla="*/ 1896408 w 4656"/>
              <a:gd name="T89" fmla="*/ 444939 h 4524"/>
              <a:gd name="T90" fmla="*/ 1876769 w 4656"/>
              <a:gd name="T91" fmla="*/ 367167 h 4524"/>
              <a:gd name="T92" fmla="*/ 1846082 w 4656"/>
              <a:gd name="T93" fmla="*/ 294307 h 4524"/>
              <a:gd name="T94" fmla="*/ 1805168 w 4656"/>
              <a:gd name="T95" fmla="*/ 227586 h 4524"/>
              <a:gd name="T96" fmla="*/ 1755660 w 4656"/>
              <a:gd name="T97" fmla="*/ 167415 h 4524"/>
              <a:gd name="T98" fmla="*/ 1698380 w 4656"/>
              <a:gd name="T99" fmla="*/ 115021 h 4524"/>
              <a:gd name="T100" fmla="*/ 1633734 w 4656"/>
              <a:gd name="T101" fmla="*/ 71632 h 4524"/>
              <a:gd name="T102" fmla="*/ 1562951 w 4656"/>
              <a:gd name="T103" fmla="*/ 37249 h 4524"/>
              <a:gd name="T104" fmla="*/ 1486849 w 4656"/>
              <a:gd name="T105" fmla="*/ 13917 h 4524"/>
              <a:gd name="T106" fmla="*/ 1406247 w 4656"/>
              <a:gd name="T107" fmla="*/ 1637 h 45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bg1"/>
          </a:solidFill>
          <a:ln>
            <a:noFill/>
          </a:ln>
        </p:spPr>
        <p:txBody>
          <a:bodyPr/>
          <a:lstStyle/>
          <a:p>
            <a:endParaRPr lang="zh-CN" altLang="en-US"/>
          </a:p>
        </p:txBody>
      </p:sp>
      <p:sp>
        <p:nvSpPr>
          <p:cNvPr id="29" name="KSO_Shape"/>
          <p:cNvSpPr/>
          <p:nvPr/>
        </p:nvSpPr>
        <p:spPr bwMode="auto">
          <a:xfrm>
            <a:off x="7001841" y="2138667"/>
            <a:ext cx="944775" cy="1200985"/>
          </a:xfrm>
          <a:custGeom>
            <a:avLst/>
            <a:gdLst>
              <a:gd name="T0" fmla="*/ 769455 w 4116"/>
              <a:gd name="T1" fmla="*/ 749055 h 5239"/>
              <a:gd name="T2" fmla="*/ 608652 w 4116"/>
              <a:gd name="T3" fmla="*/ 766145 h 5239"/>
              <a:gd name="T4" fmla="*/ 337614 w 4116"/>
              <a:gd name="T5" fmla="*/ 920683 h 5239"/>
              <a:gd name="T6" fmla="*/ 253575 w 4116"/>
              <a:gd name="T7" fmla="*/ 1028315 h 5239"/>
              <a:gd name="T8" fmla="*/ 196457 w 4116"/>
              <a:gd name="T9" fmla="*/ 1154127 h 5239"/>
              <a:gd name="T10" fmla="*/ 171354 w 4116"/>
              <a:gd name="T11" fmla="*/ 1294120 h 5239"/>
              <a:gd name="T12" fmla="*/ 176811 w 4116"/>
              <a:gd name="T13" fmla="*/ 1414842 h 5239"/>
              <a:gd name="T14" fmla="*/ 210645 w 4116"/>
              <a:gd name="T15" fmla="*/ 1539199 h 5239"/>
              <a:gd name="T16" fmla="*/ 269218 w 4116"/>
              <a:gd name="T17" fmla="*/ 1650103 h 5239"/>
              <a:gd name="T18" fmla="*/ 349620 w 4116"/>
              <a:gd name="T19" fmla="*/ 1745371 h 5239"/>
              <a:gd name="T20" fmla="*/ 448940 w 4116"/>
              <a:gd name="T21" fmla="*/ 1821368 h 5239"/>
              <a:gd name="T22" fmla="*/ 563539 w 4116"/>
              <a:gd name="T23" fmla="*/ 1874456 h 5239"/>
              <a:gd name="T24" fmla="*/ 689781 w 4116"/>
              <a:gd name="T25" fmla="*/ 1902091 h 5239"/>
              <a:gd name="T26" fmla="*/ 808019 w 4116"/>
              <a:gd name="T27" fmla="*/ 1902091 h 5239"/>
              <a:gd name="T28" fmla="*/ 934624 w 4116"/>
              <a:gd name="T29" fmla="*/ 1874456 h 5239"/>
              <a:gd name="T30" fmla="*/ 1048860 w 4116"/>
              <a:gd name="T31" fmla="*/ 1821368 h 5239"/>
              <a:gd name="T32" fmla="*/ 1147816 w 4116"/>
              <a:gd name="T33" fmla="*/ 1745371 h 5239"/>
              <a:gd name="T34" fmla="*/ 1228218 w 4116"/>
              <a:gd name="T35" fmla="*/ 1650103 h 5239"/>
              <a:gd name="T36" fmla="*/ 1287155 w 4116"/>
              <a:gd name="T37" fmla="*/ 1539199 h 5239"/>
              <a:gd name="T38" fmla="*/ 1320625 w 4116"/>
              <a:gd name="T39" fmla="*/ 1414842 h 5239"/>
              <a:gd name="T40" fmla="*/ 1326082 w 4116"/>
              <a:gd name="T41" fmla="*/ 1291575 h 5239"/>
              <a:gd name="T42" fmla="*/ 1296977 w 4116"/>
              <a:gd name="T43" fmla="*/ 1141400 h 5239"/>
              <a:gd name="T44" fmla="*/ 1231128 w 4116"/>
              <a:gd name="T45" fmla="*/ 1007588 h 5239"/>
              <a:gd name="T46" fmla="*/ 1134355 w 4116"/>
              <a:gd name="T47" fmla="*/ 895957 h 5239"/>
              <a:gd name="T48" fmla="*/ 1120530 w 4116"/>
              <a:gd name="T49" fmla="*/ 1326846 h 5239"/>
              <a:gd name="T50" fmla="*/ 1110708 w 4116"/>
              <a:gd name="T51" fmla="*/ 1410478 h 5239"/>
              <a:gd name="T52" fmla="*/ 1075418 w 4116"/>
              <a:gd name="T53" fmla="*/ 1503928 h 5239"/>
              <a:gd name="T54" fmla="*/ 971005 w 4116"/>
              <a:gd name="T55" fmla="*/ 1624286 h 5239"/>
              <a:gd name="T56" fmla="*/ 859316 w 4116"/>
              <a:gd name="T57" fmla="*/ 1681738 h 5239"/>
              <a:gd name="T58" fmla="*/ 777459 w 4116"/>
              <a:gd name="T59" fmla="*/ 1697374 h 5239"/>
              <a:gd name="T60" fmla="*/ 701787 w 4116"/>
              <a:gd name="T61" fmla="*/ 1695192 h 5239"/>
              <a:gd name="T62" fmla="*/ 621385 w 4116"/>
              <a:gd name="T63" fmla="*/ 1675556 h 5239"/>
              <a:gd name="T64" fmla="*/ 499509 w 4116"/>
              <a:gd name="T65" fmla="*/ 1601742 h 5239"/>
              <a:gd name="T66" fmla="*/ 406738 w 4116"/>
              <a:gd name="T67" fmla="*/ 1471203 h 5239"/>
              <a:gd name="T68" fmla="*/ 383090 w 4116"/>
              <a:gd name="T69" fmla="*/ 1392297 h 5239"/>
              <a:gd name="T70" fmla="*/ 377269 w 4116"/>
              <a:gd name="T71" fmla="*/ 1317028 h 5239"/>
              <a:gd name="T72" fmla="*/ 388911 w 4116"/>
              <a:gd name="T73" fmla="*/ 1234123 h 5239"/>
              <a:gd name="T74" fmla="*/ 431113 w 4116"/>
              <a:gd name="T75" fmla="*/ 1134491 h 5239"/>
              <a:gd name="T76" fmla="*/ 541347 w 4116"/>
              <a:gd name="T77" fmla="*/ 1018860 h 5239"/>
              <a:gd name="T78" fmla="*/ 647215 w 4116"/>
              <a:gd name="T79" fmla="*/ 969772 h 5239"/>
              <a:gd name="T80" fmla="*/ 729800 w 4116"/>
              <a:gd name="T81" fmla="*/ 955954 h 5239"/>
              <a:gd name="T82" fmla="*/ 805472 w 4116"/>
              <a:gd name="T83" fmla="*/ 959954 h 5239"/>
              <a:gd name="T84" fmla="*/ 884782 w 4116"/>
              <a:gd name="T85" fmla="*/ 981771 h 5239"/>
              <a:gd name="T86" fmla="*/ 1011388 w 4116"/>
              <a:gd name="T87" fmla="*/ 1064676 h 5239"/>
              <a:gd name="T88" fmla="*/ 1094700 w 4116"/>
              <a:gd name="T89" fmla="*/ 1190852 h 5239"/>
              <a:gd name="T90" fmla="*/ 1116165 w 4116"/>
              <a:gd name="T91" fmla="*/ 1270485 h 5239"/>
              <a:gd name="T92" fmla="*/ 0 w 4116"/>
              <a:gd name="T93" fmla="*/ 167992 h 5239"/>
              <a:gd name="T94" fmla="*/ 419835 w 4116"/>
              <a:gd name="T95" fmla="*/ 1208306 h 5239"/>
              <a:gd name="T96" fmla="*/ 410740 w 4116"/>
              <a:gd name="T97" fmla="*/ 1220669 h 5239"/>
              <a:gd name="T98" fmla="*/ 534435 w 4116"/>
              <a:gd name="T99" fmla="*/ 1599924 h 5239"/>
              <a:gd name="T100" fmla="*/ 539528 w 4116"/>
              <a:gd name="T101" fmla="*/ 1614105 h 5239"/>
              <a:gd name="T102" fmla="*/ 748718 w 4116"/>
              <a:gd name="T103" fmla="*/ 1473384 h 5239"/>
              <a:gd name="T104" fmla="*/ 954270 w 4116"/>
              <a:gd name="T105" fmla="*/ 1615923 h 5239"/>
              <a:gd name="T106" fmla="*/ 963365 w 4116"/>
              <a:gd name="T107" fmla="*/ 1603923 h 5239"/>
              <a:gd name="T108" fmla="*/ 1086332 w 4116"/>
              <a:gd name="T109" fmla="*/ 1224669 h 5239"/>
              <a:gd name="T110" fmla="*/ 1081603 w 4116"/>
              <a:gd name="T111" fmla="*/ 1210124 h 5239"/>
              <a:gd name="T112" fmla="*/ 759632 w 4116"/>
              <a:gd name="T113" fmla="*/ 977044 h 5239"/>
              <a:gd name="T114" fmla="*/ 744716 w 4116"/>
              <a:gd name="T115" fmla="*/ 972317 h 5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bg1"/>
          </a:solidFill>
          <a:ln>
            <a:noFill/>
          </a:ln>
        </p:spPr>
        <p:txBody>
          <a:bodyPr/>
          <a:lstStyle/>
          <a:p>
            <a:endParaRPr lang="zh-CN" altLang="en-US"/>
          </a:p>
        </p:txBody>
      </p:sp>
      <p:sp>
        <p:nvSpPr>
          <p:cNvPr id="30" name="KSO_Shape"/>
          <p:cNvSpPr/>
          <p:nvPr/>
        </p:nvSpPr>
        <p:spPr bwMode="auto">
          <a:xfrm>
            <a:off x="4101637" y="2045789"/>
            <a:ext cx="1198983" cy="1200984"/>
          </a:xfrm>
          <a:custGeom>
            <a:avLst/>
            <a:gdLst>
              <a:gd name="T0" fmla="*/ 1677554 w 4408"/>
              <a:gd name="T1" fmla="*/ 780497 h 4408"/>
              <a:gd name="T2" fmla="*/ 1588217 w 4408"/>
              <a:gd name="T3" fmla="*/ 591639 h 4408"/>
              <a:gd name="T4" fmla="*/ 1608502 w 4408"/>
              <a:gd name="T5" fmla="*/ 502180 h 4408"/>
              <a:gd name="T6" fmla="*/ 1696976 w 4408"/>
              <a:gd name="T7" fmla="*/ 375555 h 4408"/>
              <a:gd name="T8" fmla="*/ 1554554 w 4408"/>
              <a:gd name="T9" fmla="*/ 213924 h 4408"/>
              <a:gd name="T10" fmla="*/ 1473848 w 4408"/>
              <a:gd name="T11" fmla="*/ 222135 h 4408"/>
              <a:gd name="T12" fmla="*/ 1343079 w 4408"/>
              <a:gd name="T13" fmla="*/ 316780 h 4408"/>
              <a:gd name="T14" fmla="*/ 1147142 w 4408"/>
              <a:gd name="T15" fmla="*/ 246336 h 4408"/>
              <a:gd name="T16" fmla="*/ 1097941 w 4408"/>
              <a:gd name="T17" fmla="*/ 168978 h 4408"/>
              <a:gd name="T18" fmla="*/ 1070752 w 4408"/>
              <a:gd name="T19" fmla="*/ 16855 h 4408"/>
              <a:gd name="T20" fmla="*/ 856688 w 4408"/>
              <a:gd name="T21" fmla="*/ 3025 h 4408"/>
              <a:gd name="T22" fmla="*/ 805761 w 4408"/>
              <a:gd name="T23" fmla="*/ 65690 h 4408"/>
              <a:gd name="T24" fmla="*/ 779866 w 4408"/>
              <a:gd name="T25" fmla="*/ 225592 h 4408"/>
              <a:gd name="T26" fmla="*/ 591266 w 4408"/>
              <a:gd name="T27" fmla="*/ 314619 h 4408"/>
              <a:gd name="T28" fmla="*/ 502360 w 4408"/>
              <a:gd name="T29" fmla="*/ 294739 h 4408"/>
              <a:gd name="T30" fmla="*/ 375044 w 4408"/>
              <a:gd name="T31" fmla="*/ 206145 h 4408"/>
              <a:gd name="T32" fmla="*/ 214064 w 4408"/>
              <a:gd name="T33" fmla="*/ 348328 h 4408"/>
              <a:gd name="T34" fmla="*/ 221833 w 4408"/>
              <a:gd name="T35" fmla="*/ 428711 h 4408"/>
              <a:gd name="T36" fmla="*/ 316780 w 4408"/>
              <a:gd name="T37" fmla="*/ 560091 h 4408"/>
              <a:gd name="T38" fmla="*/ 246001 w 4408"/>
              <a:gd name="T39" fmla="*/ 756728 h 4408"/>
              <a:gd name="T40" fmla="*/ 168748 w 4408"/>
              <a:gd name="T41" fmla="*/ 805563 h 4408"/>
              <a:gd name="T42" fmla="*/ 16832 w 4408"/>
              <a:gd name="T43" fmla="*/ 832357 h 4408"/>
              <a:gd name="T44" fmla="*/ 3453 w 4408"/>
              <a:gd name="T45" fmla="*/ 1047577 h 4408"/>
              <a:gd name="T46" fmla="*/ 65600 w 4408"/>
              <a:gd name="T47" fmla="*/ 1098573 h 4408"/>
              <a:gd name="T48" fmla="*/ 225717 w 4408"/>
              <a:gd name="T49" fmla="*/ 1124935 h 4408"/>
              <a:gd name="T50" fmla="*/ 314191 w 4408"/>
              <a:gd name="T51" fmla="*/ 1313361 h 4408"/>
              <a:gd name="T52" fmla="*/ 294338 w 4408"/>
              <a:gd name="T53" fmla="*/ 1402820 h 4408"/>
              <a:gd name="T54" fmla="*/ 205864 w 4408"/>
              <a:gd name="T55" fmla="*/ 1529445 h 4408"/>
              <a:gd name="T56" fmla="*/ 348286 w 4408"/>
              <a:gd name="T57" fmla="*/ 1691076 h 4408"/>
              <a:gd name="T58" fmla="*/ 428560 w 4408"/>
              <a:gd name="T59" fmla="*/ 1682865 h 4408"/>
              <a:gd name="T60" fmla="*/ 559329 w 4408"/>
              <a:gd name="T61" fmla="*/ 1588220 h 4408"/>
              <a:gd name="T62" fmla="*/ 755698 w 4408"/>
              <a:gd name="T63" fmla="*/ 1658664 h 4408"/>
              <a:gd name="T64" fmla="*/ 804467 w 4408"/>
              <a:gd name="T65" fmla="*/ 1736886 h 4408"/>
              <a:gd name="T66" fmla="*/ 831656 w 4408"/>
              <a:gd name="T67" fmla="*/ 1888578 h 4408"/>
              <a:gd name="T68" fmla="*/ 1046152 w 4408"/>
              <a:gd name="T69" fmla="*/ 1901543 h 4408"/>
              <a:gd name="T70" fmla="*/ 1097510 w 4408"/>
              <a:gd name="T71" fmla="*/ 1839310 h 4408"/>
              <a:gd name="T72" fmla="*/ 1123405 w 4408"/>
              <a:gd name="T73" fmla="*/ 1679840 h 4408"/>
              <a:gd name="T74" fmla="*/ 1311574 w 4408"/>
              <a:gd name="T75" fmla="*/ 1590813 h 4408"/>
              <a:gd name="T76" fmla="*/ 1400911 w 4408"/>
              <a:gd name="T77" fmla="*/ 1610693 h 4408"/>
              <a:gd name="T78" fmla="*/ 1527364 w 4408"/>
              <a:gd name="T79" fmla="*/ 1699288 h 4408"/>
              <a:gd name="T80" fmla="*/ 1688776 w 4408"/>
              <a:gd name="T81" fmla="*/ 1556672 h 4408"/>
              <a:gd name="T82" fmla="*/ 1681007 w 4408"/>
              <a:gd name="T83" fmla="*/ 1475856 h 4408"/>
              <a:gd name="T84" fmla="*/ 1586059 w 4408"/>
              <a:gd name="T85" fmla="*/ 1344909 h 4408"/>
              <a:gd name="T86" fmla="*/ 1656407 w 4408"/>
              <a:gd name="T87" fmla="*/ 1148705 h 4408"/>
              <a:gd name="T88" fmla="*/ 1734092 w 4408"/>
              <a:gd name="T89" fmla="*/ 1099437 h 4408"/>
              <a:gd name="T90" fmla="*/ 1886008 w 4408"/>
              <a:gd name="T91" fmla="*/ 1072211 h 4408"/>
              <a:gd name="T92" fmla="*/ 1899387 w 4408"/>
              <a:gd name="T93" fmla="*/ 857423 h 4408"/>
              <a:gd name="T94" fmla="*/ 1836808 w 4408"/>
              <a:gd name="T95" fmla="*/ 805995 h 4408"/>
              <a:gd name="T96" fmla="*/ 1281363 w 4408"/>
              <a:gd name="T97" fmla="*/ 1111106 h 4408"/>
              <a:gd name="T98" fmla="*/ 1141100 w 4408"/>
              <a:gd name="T99" fmla="*/ 1265390 h 4408"/>
              <a:gd name="T100" fmla="*/ 951636 w 4408"/>
              <a:gd name="T101" fmla="*/ 1318547 h 4408"/>
              <a:gd name="T102" fmla="*/ 747066 w 4408"/>
              <a:gd name="T103" fmla="*/ 1256315 h 4408"/>
              <a:gd name="T104" fmla="*/ 614139 w 4408"/>
              <a:gd name="T105" fmla="*/ 1095116 h 4408"/>
              <a:gd name="T106" fmla="*/ 589539 w 4408"/>
              <a:gd name="T107" fmla="*/ 896318 h 4408"/>
              <a:gd name="T108" fmla="*/ 680603 w 4408"/>
              <a:gd name="T109" fmla="*/ 706164 h 4408"/>
              <a:gd name="T110" fmla="*/ 860140 w 4408"/>
              <a:gd name="T111" fmla="*/ 597689 h 4408"/>
              <a:gd name="T112" fmla="*/ 1060394 w 4408"/>
              <a:gd name="T113" fmla="*/ 602443 h 4408"/>
              <a:gd name="T114" fmla="*/ 1233458 w 4408"/>
              <a:gd name="T115" fmla="*/ 719561 h 4408"/>
              <a:gd name="T116" fmla="*/ 1315458 w 4408"/>
              <a:gd name="T117" fmla="*/ 914901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lstStyle/>
          <a:p>
            <a:endParaRPr lang="zh-CN" altLang="en-US"/>
          </a:p>
        </p:txBody>
      </p:sp>
      <p:sp>
        <p:nvSpPr>
          <p:cNvPr id="31" name="文本框 30"/>
          <p:cNvSpPr txBox="1"/>
          <p:nvPr/>
        </p:nvSpPr>
        <p:spPr>
          <a:xfrm>
            <a:off x="1555010" y="5048860"/>
            <a:ext cx="1346844" cy="369332"/>
          </a:xfrm>
          <a:prstGeom prst="rect">
            <a:avLst/>
          </a:prstGeom>
          <a:solidFill>
            <a:schemeClr val="bg1"/>
          </a:solidFill>
        </p:spPr>
        <p:txBody>
          <a:bodyPr wrap="none" rtlCol="0">
            <a:spAutoFit/>
          </a:bodyPr>
          <a:lstStyle/>
          <a:p>
            <a:r>
              <a:rPr lang="en-US" altLang="zh-CN" dirty="0" smtClean="0">
                <a:latin typeface="微软雅黑" pitchFamily="34" charset="-122"/>
                <a:ea typeface="微软雅黑" pitchFamily="34" charset="-122"/>
              </a:rPr>
              <a:t>KEYWORD</a:t>
            </a:r>
            <a:endParaRPr lang="zh-CN" altLang="en-US" dirty="0">
              <a:latin typeface="微软雅黑" pitchFamily="34" charset="-122"/>
              <a:ea typeface="微软雅黑" pitchFamily="34" charset="-122"/>
            </a:endParaRPr>
          </a:p>
        </p:txBody>
      </p:sp>
      <p:sp>
        <p:nvSpPr>
          <p:cNvPr id="32" name="文本框 31"/>
          <p:cNvSpPr txBox="1"/>
          <p:nvPr/>
        </p:nvSpPr>
        <p:spPr>
          <a:xfrm>
            <a:off x="4023931" y="5048860"/>
            <a:ext cx="1346844" cy="369332"/>
          </a:xfrm>
          <a:prstGeom prst="rect">
            <a:avLst/>
          </a:prstGeom>
          <a:solidFill>
            <a:schemeClr val="bg1"/>
          </a:solidFill>
          <a:ln>
            <a:noFill/>
          </a:ln>
        </p:spPr>
        <p:txBody>
          <a:bodyPr wrap="none" rtlCol="0">
            <a:spAutoFit/>
          </a:bodyPr>
          <a:lstStyle/>
          <a:p>
            <a:r>
              <a:rPr lang="en-US" altLang="zh-CN" dirty="0" smtClean="0">
                <a:latin typeface="微软雅黑" pitchFamily="34" charset="-122"/>
                <a:ea typeface="微软雅黑" pitchFamily="34" charset="-122"/>
              </a:rPr>
              <a:t>KEYWORD</a:t>
            </a:r>
            <a:endParaRPr lang="zh-CN" altLang="en-US" dirty="0">
              <a:latin typeface="微软雅黑" pitchFamily="34" charset="-122"/>
              <a:ea typeface="微软雅黑" pitchFamily="34" charset="-122"/>
            </a:endParaRPr>
          </a:p>
        </p:txBody>
      </p:sp>
      <p:sp>
        <p:nvSpPr>
          <p:cNvPr id="33" name="文本框 32"/>
          <p:cNvSpPr txBox="1"/>
          <p:nvPr/>
        </p:nvSpPr>
        <p:spPr>
          <a:xfrm>
            <a:off x="6784251" y="5048860"/>
            <a:ext cx="1346844" cy="369332"/>
          </a:xfrm>
          <a:prstGeom prst="rect">
            <a:avLst/>
          </a:prstGeom>
          <a:solidFill>
            <a:schemeClr val="bg1"/>
          </a:solidFill>
        </p:spPr>
        <p:txBody>
          <a:bodyPr wrap="none" rtlCol="0">
            <a:spAutoFit/>
          </a:bodyPr>
          <a:lstStyle/>
          <a:p>
            <a:r>
              <a:rPr lang="en-US" altLang="zh-CN" dirty="0" smtClean="0">
                <a:latin typeface="微软雅黑" pitchFamily="34" charset="-122"/>
                <a:ea typeface="微软雅黑" pitchFamily="34" charset="-122"/>
              </a:rPr>
              <a:t>KEYWORD</a:t>
            </a:r>
            <a:endParaRPr lang="zh-CN" altLang="en-US" dirty="0">
              <a:latin typeface="微软雅黑" pitchFamily="34" charset="-122"/>
              <a:ea typeface="微软雅黑" pitchFamily="34" charset="-122"/>
            </a:endParaRPr>
          </a:p>
        </p:txBody>
      </p:sp>
      <p:sp>
        <p:nvSpPr>
          <p:cNvPr id="34" name="文本框 33"/>
          <p:cNvSpPr txBox="1"/>
          <p:nvPr/>
        </p:nvSpPr>
        <p:spPr>
          <a:xfrm>
            <a:off x="9263220" y="5048860"/>
            <a:ext cx="1346844" cy="369332"/>
          </a:xfrm>
          <a:prstGeom prst="rect">
            <a:avLst/>
          </a:prstGeom>
          <a:solidFill>
            <a:schemeClr val="bg1"/>
          </a:solidFill>
        </p:spPr>
        <p:txBody>
          <a:bodyPr wrap="none" rtlCol="0">
            <a:spAutoFit/>
          </a:bodyPr>
          <a:lstStyle/>
          <a:p>
            <a:r>
              <a:rPr lang="en-US" altLang="zh-CN" dirty="0" smtClean="0">
                <a:latin typeface="微软雅黑" pitchFamily="34" charset="-122"/>
                <a:ea typeface="微软雅黑" pitchFamily="34" charset="-122"/>
              </a:rPr>
              <a:t>KEYWORD</a:t>
            </a:r>
            <a:endParaRPr lang="zh-CN" altLang="en-US" dirty="0">
              <a:latin typeface="微软雅黑" pitchFamily="34" charset="-122"/>
              <a:ea typeface="微软雅黑" pitchFamily="34" charset="-122"/>
            </a:endParaRPr>
          </a:p>
        </p:txBody>
      </p:sp>
      <p:sp>
        <p:nvSpPr>
          <p:cNvPr id="35" name="TextBox 15"/>
          <p:cNvSpPr txBox="1"/>
          <p:nvPr/>
        </p:nvSpPr>
        <p:spPr>
          <a:xfrm>
            <a:off x="1245833" y="5612074"/>
            <a:ext cx="2003298" cy="613694"/>
          </a:xfrm>
          <a:prstGeom prst="rect">
            <a:avLst/>
          </a:prstGeom>
          <a:noFill/>
        </p:spPr>
        <p:txBody>
          <a:bodyPr wrap="square" rtlCol="0">
            <a:spAutoFit/>
          </a:bodyPr>
          <a:lstStyle/>
          <a:p>
            <a:pPr algn="ct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6" name="TextBox 15"/>
          <p:cNvSpPr txBox="1"/>
          <p:nvPr/>
        </p:nvSpPr>
        <p:spPr>
          <a:xfrm>
            <a:off x="3699479" y="5612074"/>
            <a:ext cx="2003298" cy="613694"/>
          </a:xfrm>
          <a:prstGeom prst="rect">
            <a:avLst/>
          </a:prstGeom>
          <a:noFill/>
        </p:spPr>
        <p:txBody>
          <a:bodyPr wrap="square" rtlCol="0">
            <a:spAutoFit/>
          </a:bodyPr>
          <a:lstStyle/>
          <a:p>
            <a:pPr algn="ct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7" name="TextBox 15"/>
          <p:cNvSpPr txBox="1"/>
          <p:nvPr/>
        </p:nvSpPr>
        <p:spPr>
          <a:xfrm>
            <a:off x="6415430" y="5612074"/>
            <a:ext cx="2003298" cy="613694"/>
          </a:xfrm>
          <a:prstGeom prst="rect">
            <a:avLst/>
          </a:prstGeom>
          <a:noFill/>
        </p:spPr>
        <p:txBody>
          <a:bodyPr wrap="square" rtlCol="0">
            <a:spAutoFit/>
          </a:bodyPr>
          <a:lstStyle/>
          <a:p>
            <a:pPr algn="ct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
        <p:nvSpPr>
          <p:cNvPr id="38" name="TextBox 15"/>
          <p:cNvSpPr txBox="1"/>
          <p:nvPr/>
        </p:nvSpPr>
        <p:spPr>
          <a:xfrm>
            <a:off x="8906130" y="5612074"/>
            <a:ext cx="2003298" cy="613694"/>
          </a:xfrm>
          <a:prstGeom prst="rect">
            <a:avLst/>
          </a:prstGeom>
          <a:noFill/>
        </p:spPr>
        <p:txBody>
          <a:bodyPr wrap="square" rtlCol="0">
            <a:spAutoFit/>
          </a:bodyPr>
          <a:lstStyle/>
          <a:p>
            <a:pPr algn="ctr">
              <a:lnSpc>
                <a:spcPct val="150000"/>
              </a:lnSpc>
            </a:pPr>
            <a:r>
              <a:rPr lang="zh-CN" altLang="en-US" sz="1200" dirty="0">
                <a:solidFill>
                  <a:schemeClr val="bg1"/>
                </a:solidFill>
                <a:latin typeface="微软雅黑" pitchFamily="34" charset="-122"/>
                <a:ea typeface="微软雅黑" pitchFamily="34" charset="-122"/>
              </a:rPr>
              <a:t>这里输入简单的文字概述这里输入简单字</a:t>
            </a:r>
            <a:r>
              <a:rPr lang="zh-CN" altLang="en-US" sz="1200" dirty="0" smtClean="0">
                <a:solidFill>
                  <a:schemeClr val="bg1"/>
                </a:solidFill>
                <a:latin typeface="微软雅黑" pitchFamily="34" charset="-122"/>
                <a:ea typeface="微软雅黑" pitchFamily="34" charset="-122"/>
              </a:rPr>
              <a:t>概述</a:t>
            </a:r>
            <a:endParaRPr lang="zh-CN" altLang="en-US" sz="12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2700000">
            <a:off x="1531227" y="2070945"/>
            <a:ext cx="1619021" cy="16190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2700000">
            <a:off x="3876069" y="1766634"/>
            <a:ext cx="2227642" cy="22276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2700000">
            <a:off x="6829532" y="2070945"/>
            <a:ext cx="1619021" cy="16190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2700000">
            <a:off x="9174373" y="2070945"/>
            <a:ext cx="1619021" cy="16190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2700000">
            <a:off x="3214036" y="2581333"/>
            <a:ext cx="598245" cy="5982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2700000">
            <a:off x="6167499" y="2581333"/>
            <a:ext cx="598245" cy="5982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700000">
            <a:off x="8512341" y="2581333"/>
            <a:ext cx="598245" cy="5982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3704" y="4626553"/>
            <a:ext cx="4684296" cy="646331"/>
          </a:xfrm>
          <a:prstGeom prst="rect">
            <a:avLst/>
          </a:prstGeom>
        </p:spPr>
        <p:txBody>
          <a:bodyPr wrap="none">
            <a:spAutoFit/>
          </a:bodyPr>
          <a:lstStyle/>
          <a:p>
            <a:r>
              <a:rPr lang="en-US" altLang="zh-CN" sz="3600" dirty="0" smtClean="0">
                <a:solidFill>
                  <a:schemeClr val="bg1"/>
                </a:solidFill>
                <a:latin typeface="Impact" pitchFamily="34" charset="0"/>
                <a:ea typeface="微软雅黑" pitchFamily="34" charset="-122"/>
              </a:rPr>
              <a:t>Click Here To Add A Title</a:t>
            </a:r>
            <a:endParaRPr lang="zh-CN" altLang="en-US" sz="3600" dirty="0">
              <a:solidFill>
                <a:schemeClr val="bg1"/>
              </a:solidFill>
              <a:latin typeface="Impact" pitchFamily="34" charset="0"/>
              <a:ea typeface="微软雅黑" pitchFamily="34" charset="-122"/>
            </a:endParaRPr>
          </a:p>
        </p:txBody>
      </p:sp>
      <p:sp>
        <p:nvSpPr>
          <p:cNvPr id="10" name="矩形 9"/>
          <p:cNvSpPr/>
          <p:nvPr/>
        </p:nvSpPr>
        <p:spPr>
          <a:xfrm>
            <a:off x="1577119" y="5386930"/>
            <a:ext cx="9157467" cy="791435"/>
          </a:xfrm>
          <a:prstGeom prst="rect">
            <a:avLst/>
          </a:prstGeom>
        </p:spPr>
        <p:txBody>
          <a:bodyPr wrap="square">
            <a:spAutoFit/>
          </a:bodyPr>
          <a:lstStyle/>
          <a:p>
            <a:pPr algn="ctr">
              <a:lnSpc>
                <a:spcPct val="150000"/>
              </a:lnSpc>
            </a:pPr>
            <a:r>
              <a:rPr lang="en-US" altLang="zh-CN" sz="1600" dirty="0" smtClean="0">
                <a:solidFill>
                  <a:schemeClr val="bg1"/>
                </a:solidFill>
                <a:latin typeface="Kozuka Gothic Pro EL" panose="020B0200000000000000" pitchFamily="34" charset="-128"/>
                <a:ea typeface="Kozuka Gothic Pro EL" panose="020B0200000000000000" pitchFamily="34" charset="-128"/>
              </a:rPr>
              <a:t>Welcome to use WPS original template, this template by </a:t>
            </a:r>
            <a:r>
              <a:rPr lang="en-US" altLang="zh-CN" sz="1600" dirty="0" err="1" smtClean="0">
                <a:solidFill>
                  <a:schemeClr val="bg1"/>
                </a:solidFill>
                <a:latin typeface="Kozuka Gothic Pro EL" panose="020B0200000000000000" pitchFamily="34" charset="-128"/>
                <a:ea typeface="Kozuka Gothic Pro EL" panose="020B0200000000000000" pitchFamily="34" charset="-128"/>
              </a:rPr>
              <a:t>xiang</a:t>
            </a:r>
            <a:r>
              <a:rPr lang="en-US" altLang="zh-CN" sz="1600" dirty="0" smtClean="0">
                <a:solidFill>
                  <a:schemeClr val="bg1"/>
                </a:solidFill>
                <a:latin typeface="Kozuka Gothic Pro EL" panose="020B0200000000000000" pitchFamily="34" charset="-128"/>
                <a:ea typeface="Kozuka Gothic Pro EL" panose="020B0200000000000000" pitchFamily="34" charset="-128"/>
              </a:rPr>
              <a:t> yang flower </a:t>
            </a:r>
            <a:r>
              <a:rPr lang="en-US" altLang="zh-CN" sz="1600" dirty="0" err="1" smtClean="0">
                <a:solidFill>
                  <a:schemeClr val="bg1"/>
                </a:solidFill>
                <a:latin typeface="Kozuka Gothic Pro EL" panose="020B0200000000000000" pitchFamily="34" charset="-128"/>
                <a:ea typeface="Kozuka Gothic Pro EL" panose="020B0200000000000000" pitchFamily="34" charset="-128"/>
              </a:rPr>
              <a:t>ppt</a:t>
            </a:r>
            <a:r>
              <a:rPr lang="en-US" altLang="zh-CN" sz="1600" dirty="0" smtClean="0">
                <a:solidFill>
                  <a:schemeClr val="bg1"/>
                </a:solidFill>
                <a:latin typeface="Kozuka Gothic Pro EL" panose="020B0200000000000000" pitchFamily="34" charset="-128"/>
                <a:ea typeface="Kozuka Gothic Pro EL" panose="020B0200000000000000" pitchFamily="34" charset="-128"/>
              </a:rPr>
              <a:t> original, you can to modify different settings according to their own needs</a:t>
            </a:r>
            <a:endParaRPr lang="zh-CN" altLang="en-US" sz="1600" dirty="0">
              <a:solidFill>
                <a:schemeClr val="bg1"/>
              </a:solidFill>
              <a:latin typeface="Kozuka Gothic Pro EL" panose="020B0200000000000000" pitchFamily="34" charset="-128"/>
              <a:ea typeface="Kozuka Gothic Pro EL" panose="020B0200000000000000" pitchFamily="34" charset="-128"/>
            </a:endParaRPr>
          </a:p>
        </p:txBody>
      </p:sp>
      <p:sp>
        <p:nvSpPr>
          <p:cNvPr id="11" name="KSO_Shape"/>
          <p:cNvSpPr/>
          <p:nvPr/>
        </p:nvSpPr>
        <p:spPr bwMode="auto">
          <a:xfrm>
            <a:off x="4544803" y="2069077"/>
            <a:ext cx="998867" cy="1024479"/>
          </a:xfrm>
          <a:custGeom>
            <a:avLst/>
            <a:gdLst>
              <a:gd name="T0" fmla="*/ 1018488 w 2254250"/>
              <a:gd name="T1" fmla="*/ 1217529 h 2312988"/>
              <a:gd name="T2" fmla="*/ 951021 w 2254250"/>
              <a:gd name="T3" fmla="*/ 1495703 h 2312988"/>
              <a:gd name="T4" fmla="*/ 813587 w 2254250"/>
              <a:gd name="T5" fmla="*/ 1552468 h 2312988"/>
              <a:gd name="T6" fmla="*/ 630721 w 2254250"/>
              <a:gd name="T7" fmla="*/ 1584356 h 2312988"/>
              <a:gd name="T8" fmla="*/ 616637 w 2254250"/>
              <a:gd name="T9" fmla="*/ 1217529 h 2312988"/>
              <a:gd name="T10" fmla="*/ 360535 w 2254250"/>
              <a:gd name="T11" fmla="*/ 1187450 h 2312988"/>
              <a:gd name="T12" fmla="*/ 408440 w 2254250"/>
              <a:gd name="T13" fmla="*/ 1226575 h 2312988"/>
              <a:gd name="T14" fmla="*/ 383920 w 2254250"/>
              <a:gd name="T15" fmla="*/ 1589558 h 2312988"/>
              <a:gd name="T16" fmla="*/ 17028 w 2254250"/>
              <a:gd name="T17" fmla="*/ 1583452 h 2312988"/>
              <a:gd name="T18" fmla="*/ 1816 w 2254250"/>
              <a:gd name="T19" fmla="*/ 1223861 h 2312988"/>
              <a:gd name="T20" fmla="*/ 44272 w 2254250"/>
              <a:gd name="T21" fmla="*/ 1187676 h 2312988"/>
              <a:gd name="T22" fmla="*/ 1501412 w 2254250"/>
              <a:gd name="T23" fmla="*/ 810536 h 2312988"/>
              <a:gd name="T24" fmla="*/ 1551555 w 2254250"/>
              <a:gd name="T25" fmla="*/ 878128 h 2312988"/>
              <a:gd name="T26" fmla="*/ 2150105 w 2254250"/>
              <a:gd name="T27" fmla="*/ 1434290 h 2312988"/>
              <a:gd name="T28" fmla="*/ 2226569 w 2254250"/>
              <a:gd name="T29" fmla="*/ 1485778 h 2312988"/>
              <a:gd name="T30" fmla="*/ 2254250 w 2254250"/>
              <a:gd name="T31" fmla="*/ 2174175 h 2312988"/>
              <a:gd name="T32" fmla="*/ 2222485 w 2254250"/>
              <a:gd name="T33" fmla="*/ 2262407 h 2312988"/>
              <a:gd name="T34" fmla="*/ 2143298 w 2254250"/>
              <a:gd name="T35" fmla="*/ 2310040 h 2312988"/>
              <a:gd name="T36" fmla="*/ 1409065 w 2254250"/>
              <a:gd name="T37" fmla="*/ 2308452 h 2312988"/>
              <a:gd name="T38" fmla="*/ 867013 w 2254250"/>
              <a:gd name="T39" fmla="*/ 1785633 h 2312988"/>
              <a:gd name="T40" fmla="*/ 844550 w 2254250"/>
              <a:gd name="T41" fmla="*/ 1711463 h 2312988"/>
              <a:gd name="T42" fmla="*/ 874500 w 2254250"/>
              <a:gd name="T43" fmla="*/ 1638881 h 2312988"/>
              <a:gd name="T44" fmla="*/ 943703 w 2254250"/>
              <a:gd name="T45" fmla="*/ 1601682 h 2312988"/>
              <a:gd name="T46" fmla="*/ 1020848 w 2254250"/>
              <a:gd name="T47" fmla="*/ 1616879 h 2312988"/>
              <a:gd name="T48" fmla="*/ 1311273 w 2254250"/>
              <a:gd name="T49" fmla="*/ 872231 h 2312988"/>
              <a:gd name="T50" fmla="*/ 1364821 w 2254250"/>
              <a:gd name="T51" fmla="*/ 807134 h 2312988"/>
              <a:gd name="T52" fmla="*/ 1589493 w 2254250"/>
              <a:gd name="T53" fmla="*/ 586241 h 2312988"/>
              <a:gd name="T54" fmla="*/ 1630132 w 2254250"/>
              <a:gd name="T55" fmla="*/ 617084 h 2312988"/>
              <a:gd name="T56" fmla="*/ 1597666 w 2254250"/>
              <a:gd name="T57" fmla="*/ 756104 h 2312988"/>
              <a:gd name="T58" fmla="*/ 1508213 w 2254250"/>
              <a:gd name="T59" fmla="*/ 698274 h 2312988"/>
              <a:gd name="T60" fmla="*/ 1397419 w 2254250"/>
              <a:gd name="T61" fmla="*/ 687161 h 2312988"/>
              <a:gd name="T62" fmla="*/ 1295026 w 2254250"/>
              <a:gd name="T63" fmla="*/ 728663 h 2312988"/>
              <a:gd name="T64" fmla="*/ 1223963 w 2254250"/>
              <a:gd name="T65" fmla="*/ 811213 h 2312988"/>
              <a:gd name="T66" fmla="*/ 1244850 w 2254250"/>
              <a:gd name="T67" fmla="*/ 594859 h 2312988"/>
              <a:gd name="T68" fmla="*/ 995772 w 2254250"/>
              <a:gd name="T69" fmla="*/ 591216 h 2312988"/>
              <a:gd name="T70" fmla="*/ 1022350 w 2254250"/>
              <a:gd name="T71" fmla="*/ 631246 h 2312988"/>
              <a:gd name="T72" fmla="*/ 998725 w 2254250"/>
              <a:gd name="T73" fmla="*/ 986539 h 2312988"/>
              <a:gd name="T74" fmla="*/ 632992 w 2254250"/>
              <a:gd name="T75" fmla="*/ 984278 h 2312988"/>
              <a:gd name="T76" fmla="*/ 613229 w 2254250"/>
              <a:gd name="T77" fmla="*/ 627175 h 2312988"/>
              <a:gd name="T78" fmla="*/ 642760 w 2254250"/>
              <a:gd name="T79" fmla="*/ 589633 h 2312988"/>
              <a:gd name="T80" fmla="*/ 391866 w 2254250"/>
              <a:gd name="T81" fmla="*/ 597096 h 2312988"/>
              <a:gd name="T82" fmla="*/ 409348 w 2254250"/>
              <a:gd name="T83" fmla="*/ 949223 h 2312988"/>
              <a:gd name="T84" fmla="*/ 374611 w 2254250"/>
              <a:gd name="T85" fmla="*/ 991741 h 2312988"/>
              <a:gd name="T86" fmla="*/ 11352 w 2254250"/>
              <a:gd name="T87" fmla="*/ 975910 h 2312988"/>
              <a:gd name="T88" fmla="*/ 3632 w 2254250"/>
              <a:gd name="T89" fmla="*/ 616998 h 2312988"/>
              <a:gd name="T90" fmla="*/ 44272 w 2254250"/>
              <a:gd name="T91" fmla="*/ 586240 h 2312988"/>
              <a:gd name="T92" fmla="*/ 1627408 w 2254250"/>
              <a:gd name="T93" fmla="*/ 25796 h 2312988"/>
              <a:gd name="T94" fmla="*/ 1619235 w 2254250"/>
              <a:gd name="T95" fmla="*/ 393732 h 2312988"/>
              <a:gd name="T96" fmla="*/ 1249845 w 2254250"/>
              <a:gd name="T97" fmla="*/ 402105 h 2312988"/>
              <a:gd name="T98" fmla="*/ 1224871 w 2254250"/>
              <a:gd name="T99" fmla="*/ 39147 h 2312988"/>
              <a:gd name="T100" fmla="*/ 1273230 w 2254250"/>
              <a:gd name="T101" fmla="*/ 0 h 2312988"/>
              <a:gd name="T102" fmla="*/ 1018488 w 2254250"/>
              <a:gd name="T103" fmla="*/ 29869 h 2312988"/>
              <a:gd name="T104" fmla="*/ 1004404 w 2254250"/>
              <a:gd name="T105" fmla="*/ 396900 h 2312988"/>
              <a:gd name="T106" fmla="*/ 634355 w 2254250"/>
              <a:gd name="T107" fmla="*/ 399615 h 2312988"/>
              <a:gd name="T108" fmla="*/ 614819 w 2254250"/>
              <a:gd name="T109" fmla="*/ 34395 h 2312988"/>
              <a:gd name="T110" fmla="*/ 49267 w 2254250"/>
              <a:gd name="T111" fmla="*/ 0 h 2312988"/>
              <a:gd name="T112" fmla="*/ 407531 w 2254250"/>
              <a:gd name="T113" fmla="*/ 34395 h 2312988"/>
              <a:gd name="T114" fmla="*/ 388233 w 2254250"/>
              <a:gd name="T115" fmla="*/ 399615 h 2312988"/>
              <a:gd name="T116" fmla="*/ 20433 w 2254250"/>
              <a:gd name="T117" fmla="*/ 398710 h 2312988"/>
              <a:gd name="T118" fmla="*/ 908 w 2254250"/>
              <a:gd name="T119" fmla="*/ 40278 h 2312988"/>
              <a:gd name="T120" fmla="*/ 39277 w 2254250"/>
              <a:gd name="T121" fmla="*/ 905 h 231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54250" h="2312988">
                <a:moveTo>
                  <a:pt x="661842" y="1187450"/>
                </a:moveTo>
                <a:lnTo>
                  <a:pt x="973283" y="1187450"/>
                </a:lnTo>
                <a:lnTo>
                  <a:pt x="978280" y="1187676"/>
                </a:lnTo>
                <a:lnTo>
                  <a:pt x="983278" y="1188581"/>
                </a:lnTo>
                <a:lnTo>
                  <a:pt x="988048" y="1189938"/>
                </a:lnTo>
                <a:lnTo>
                  <a:pt x="992364" y="1191295"/>
                </a:lnTo>
                <a:lnTo>
                  <a:pt x="996681" y="1193330"/>
                </a:lnTo>
                <a:lnTo>
                  <a:pt x="1000769" y="1196044"/>
                </a:lnTo>
                <a:lnTo>
                  <a:pt x="1004404" y="1198758"/>
                </a:lnTo>
                <a:lnTo>
                  <a:pt x="1008039" y="1201924"/>
                </a:lnTo>
                <a:lnTo>
                  <a:pt x="1011219" y="1205543"/>
                </a:lnTo>
                <a:lnTo>
                  <a:pt x="1013945" y="1209161"/>
                </a:lnTo>
                <a:lnTo>
                  <a:pt x="1016444" y="1213232"/>
                </a:lnTo>
                <a:lnTo>
                  <a:pt x="1018488" y="1217529"/>
                </a:lnTo>
                <a:lnTo>
                  <a:pt x="1020306" y="1222052"/>
                </a:lnTo>
                <a:lnTo>
                  <a:pt x="1021214" y="1226575"/>
                </a:lnTo>
                <a:lnTo>
                  <a:pt x="1022123" y="1231551"/>
                </a:lnTo>
                <a:lnTo>
                  <a:pt x="1022350" y="1236526"/>
                </a:lnTo>
                <a:lnTo>
                  <a:pt x="1022350" y="1503618"/>
                </a:lnTo>
                <a:lnTo>
                  <a:pt x="1015081" y="1501809"/>
                </a:lnTo>
                <a:lnTo>
                  <a:pt x="1007584" y="1500226"/>
                </a:lnTo>
                <a:lnTo>
                  <a:pt x="1000315" y="1498643"/>
                </a:lnTo>
                <a:lnTo>
                  <a:pt x="992819" y="1497286"/>
                </a:lnTo>
                <a:lnTo>
                  <a:pt x="985095" y="1496607"/>
                </a:lnTo>
                <a:lnTo>
                  <a:pt x="977599" y="1495929"/>
                </a:lnTo>
                <a:lnTo>
                  <a:pt x="969875" y="1495250"/>
                </a:lnTo>
                <a:lnTo>
                  <a:pt x="962152" y="1495250"/>
                </a:lnTo>
                <a:lnTo>
                  <a:pt x="951021" y="1495703"/>
                </a:lnTo>
                <a:lnTo>
                  <a:pt x="940117" y="1496381"/>
                </a:lnTo>
                <a:lnTo>
                  <a:pt x="929213" y="1497738"/>
                </a:lnTo>
                <a:lnTo>
                  <a:pt x="918764" y="1499547"/>
                </a:lnTo>
                <a:lnTo>
                  <a:pt x="908087" y="1502035"/>
                </a:lnTo>
                <a:lnTo>
                  <a:pt x="897637" y="1504749"/>
                </a:lnTo>
                <a:lnTo>
                  <a:pt x="887415" y="1508141"/>
                </a:lnTo>
                <a:lnTo>
                  <a:pt x="877420" y="1511986"/>
                </a:lnTo>
                <a:lnTo>
                  <a:pt x="867652" y="1516509"/>
                </a:lnTo>
                <a:lnTo>
                  <a:pt x="858111" y="1521032"/>
                </a:lnTo>
                <a:lnTo>
                  <a:pt x="848343" y="1526460"/>
                </a:lnTo>
                <a:lnTo>
                  <a:pt x="839483" y="1532114"/>
                </a:lnTo>
                <a:lnTo>
                  <a:pt x="830397" y="1538446"/>
                </a:lnTo>
                <a:lnTo>
                  <a:pt x="821765" y="1545231"/>
                </a:lnTo>
                <a:lnTo>
                  <a:pt x="813587" y="1552468"/>
                </a:lnTo>
                <a:lnTo>
                  <a:pt x="805636" y="1559931"/>
                </a:lnTo>
                <a:lnTo>
                  <a:pt x="801320" y="1564002"/>
                </a:lnTo>
                <a:lnTo>
                  <a:pt x="797458" y="1568299"/>
                </a:lnTo>
                <a:lnTo>
                  <a:pt x="789962" y="1577119"/>
                </a:lnTo>
                <a:lnTo>
                  <a:pt x="783147" y="1586166"/>
                </a:lnTo>
                <a:lnTo>
                  <a:pt x="776559" y="1595438"/>
                </a:lnTo>
                <a:lnTo>
                  <a:pt x="661842" y="1595438"/>
                </a:lnTo>
                <a:lnTo>
                  <a:pt x="656844" y="1595212"/>
                </a:lnTo>
                <a:lnTo>
                  <a:pt x="651847" y="1594307"/>
                </a:lnTo>
                <a:lnTo>
                  <a:pt x="647076" y="1593403"/>
                </a:lnTo>
                <a:lnTo>
                  <a:pt x="642760" y="1591593"/>
                </a:lnTo>
                <a:lnTo>
                  <a:pt x="638444" y="1589558"/>
                </a:lnTo>
                <a:lnTo>
                  <a:pt x="634355" y="1587070"/>
                </a:lnTo>
                <a:lnTo>
                  <a:pt x="630721" y="1584356"/>
                </a:lnTo>
                <a:lnTo>
                  <a:pt x="627086" y="1580964"/>
                </a:lnTo>
                <a:lnTo>
                  <a:pt x="623906" y="1577572"/>
                </a:lnTo>
                <a:lnTo>
                  <a:pt x="621180" y="1573727"/>
                </a:lnTo>
                <a:lnTo>
                  <a:pt x="618681" y="1569882"/>
                </a:lnTo>
                <a:lnTo>
                  <a:pt x="616637" y="1565585"/>
                </a:lnTo>
                <a:lnTo>
                  <a:pt x="614819" y="1560836"/>
                </a:lnTo>
                <a:lnTo>
                  <a:pt x="613683" y="1556313"/>
                </a:lnTo>
                <a:lnTo>
                  <a:pt x="613002" y="1551337"/>
                </a:lnTo>
                <a:lnTo>
                  <a:pt x="612775" y="1546588"/>
                </a:lnTo>
                <a:lnTo>
                  <a:pt x="612775" y="1236526"/>
                </a:lnTo>
                <a:lnTo>
                  <a:pt x="613002" y="1231551"/>
                </a:lnTo>
                <a:lnTo>
                  <a:pt x="613683" y="1226575"/>
                </a:lnTo>
                <a:lnTo>
                  <a:pt x="614819" y="1222052"/>
                </a:lnTo>
                <a:lnTo>
                  <a:pt x="616637" y="1217529"/>
                </a:lnTo>
                <a:lnTo>
                  <a:pt x="618681" y="1213232"/>
                </a:lnTo>
                <a:lnTo>
                  <a:pt x="621180" y="1209161"/>
                </a:lnTo>
                <a:lnTo>
                  <a:pt x="623906" y="1205543"/>
                </a:lnTo>
                <a:lnTo>
                  <a:pt x="627086" y="1201924"/>
                </a:lnTo>
                <a:lnTo>
                  <a:pt x="630721" y="1198758"/>
                </a:lnTo>
                <a:lnTo>
                  <a:pt x="634355" y="1196044"/>
                </a:lnTo>
                <a:lnTo>
                  <a:pt x="638444" y="1193330"/>
                </a:lnTo>
                <a:lnTo>
                  <a:pt x="642760" y="1191295"/>
                </a:lnTo>
                <a:lnTo>
                  <a:pt x="647076" y="1189938"/>
                </a:lnTo>
                <a:lnTo>
                  <a:pt x="651847" y="1188581"/>
                </a:lnTo>
                <a:lnTo>
                  <a:pt x="656844" y="1187676"/>
                </a:lnTo>
                <a:lnTo>
                  <a:pt x="661842" y="1187450"/>
                </a:lnTo>
                <a:close/>
                <a:moveTo>
                  <a:pt x="49267" y="1187450"/>
                </a:moveTo>
                <a:lnTo>
                  <a:pt x="360535" y="1187450"/>
                </a:lnTo>
                <a:lnTo>
                  <a:pt x="365757" y="1187676"/>
                </a:lnTo>
                <a:lnTo>
                  <a:pt x="370524" y="1188581"/>
                </a:lnTo>
                <a:lnTo>
                  <a:pt x="375292" y="1189938"/>
                </a:lnTo>
                <a:lnTo>
                  <a:pt x="379606" y="1191295"/>
                </a:lnTo>
                <a:lnTo>
                  <a:pt x="383920" y="1193330"/>
                </a:lnTo>
                <a:lnTo>
                  <a:pt x="388233" y="1196044"/>
                </a:lnTo>
                <a:lnTo>
                  <a:pt x="391866" y="1198758"/>
                </a:lnTo>
                <a:lnTo>
                  <a:pt x="395271" y="1201924"/>
                </a:lnTo>
                <a:lnTo>
                  <a:pt x="398450" y="1205543"/>
                </a:lnTo>
                <a:lnTo>
                  <a:pt x="401401" y="1209161"/>
                </a:lnTo>
                <a:lnTo>
                  <a:pt x="403672" y="1213232"/>
                </a:lnTo>
                <a:lnTo>
                  <a:pt x="405715" y="1217529"/>
                </a:lnTo>
                <a:lnTo>
                  <a:pt x="407531" y="1222052"/>
                </a:lnTo>
                <a:lnTo>
                  <a:pt x="408440" y="1226575"/>
                </a:lnTo>
                <a:lnTo>
                  <a:pt x="409348" y="1231551"/>
                </a:lnTo>
                <a:lnTo>
                  <a:pt x="409575" y="1236526"/>
                </a:lnTo>
                <a:lnTo>
                  <a:pt x="409575" y="1546588"/>
                </a:lnTo>
                <a:lnTo>
                  <a:pt x="409348" y="1551337"/>
                </a:lnTo>
                <a:lnTo>
                  <a:pt x="408440" y="1556313"/>
                </a:lnTo>
                <a:lnTo>
                  <a:pt x="407531" y="1560836"/>
                </a:lnTo>
                <a:lnTo>
                  <a:pt x="405715" y="1565585"/>
                </a:lnTo>
                <a:lnTo>
                  <a:pt x="403672" y="1569882"/>
                </a:lnTo>
                <a:lnTo>
                  <a:pt x="401401" y="1573727"/>
                </a:lnTo>
                <a:lnTo>
                  <a:pt x="398450" y="1577572"/>
                </a:lnTo>
                <a:lnTo>
                  <a:pt x="395271" y="1580964"/>
                </a:lnTo>
                <a:lnTo>
                  <a:pt x="391866" y="1584356"/>
                </a:lnTo>
                <a:lnTo>
                  <a:pt x="388233" y="1587070"/>
                </a:lnTo>
                <a:lnTo>
                  <a:pt x="383920" y="1589558"/>
                </a:lnTo>
                <a:lnTo>
                  <a:pt x="379606" y="1591593"/>
                </a:lnTo>
                <a:lnTo>
                  <a:pt x="375292" y="1593403"/>
                </a:lnTo>
                <a:lnTo>
                  <a:pt x="370524" y="1594307"/>
                </a:lnTo>
                <a:lnTo>
                  <a:pt x="365757" y="1595212"/>
                </a:lnTo>
                <a:lnTo>
                  <a:pt x="360535" y="1595438"/>
                </a:lnTo>
                <a:lnTo>
                  <a:pt x="49267" y="1595438"/>
                </a:lnTo>
                <a:lnTo>
                  <a:pt x="44272" y="1595212"/>
                </a:lnTo>
                <a:lnTo>
                  <a:pt x="39277" y="1594307"/>
                </a:lnTo>
                <a:lnTo>
                  <a:pt x="35191" y="1593403"/>
                </a:lnTo>
                <a:lnTo>
                  <a:pt x="31331" y="1592046"/>
                </a:lnTo>
                <a:lnTo>
                  <a:pt x="27471" y="1590237"/>
                </a:lnTo>
                <a:lnTo>
                  <a:pt x="23839" y="1588427"/>
                </a:lnTo>
                <a:lnTo>
                  <a:pt x="20433" y="1586166"/>
                </a:lnTo>
                <a:lnTo>
                  <a:pt x="17028" y="1583452"/>
                </a:lnTo>
                <a:lnTo>
                  <a:pt x="14303" y="1580738"/>
                </a:lnTo>
                <a:lnTo>
                  <a:pt x="11352" y="1577572"/>
                </a:lnTo>
                <a:lnTo>
                  <a:pt x="8854" y="1574179"/>
                </a:lnTo>
                <a:lnTo>
                  <a:pt x="6811" y="1570787"/>
                </a:lnTo>
                <a:lnTo>
                  <a:pt x="4768" y="1567168"/>
                </a:lnTo>
                <a:lnTo>
                  <a:pt x="3178" y="1563324"/>
                </a:lnTo>
                <a:lnTo>
                  <a:pt x="1816" y="1559479"/>
                </a:lnTo>
                <a:lnTo>
                  <a:pt x="908" y="1555182"/>
                </a:lnTo>
                <a:lnTo>
                  <a:pt x="227" y="1550885"/>
                </a:lnTo>
                <a:lnTo>
                  <a:pt x="0" y="1546588"/>
                </a:lnTo>
                <a:lnTo>
                  <a:pt x="0" y="1236526"/>
                </a:lnTo>
                <a:lnTo>
                  <a:pt x="227" y="1232003"/>
                </a:lnTo>
                <a:lnTo>
                  <a:pt x="908" y="1227932"/>
                </a:lnTo>
                <a:lnTo>
                  <a:pt x="1816" y="1223861"/>
                </a:lnTo>
                <a:lnTo>
                  <a:pt x="3178" y="1219564"/>
                </a:lnTo>
                <a:lnTo>
                  <a:pt x="4768" y="1215720"/>
                </a:lnTo>
                <a:lnTo>
                  <a:pt x="6811" y="1212101"/>
                </a:lnTo>
                <a:lnTo>
                  <a:pt x="8854" y="1208709"/>
                </a:lnTo>
                <a:lnTo>
                  <a:pt x="11352" y="1205543"/>
                </a:lnTo>
                <a:lnTo>
                  <a:pt x="14303" y="1202377"/>
                </a:lnTo>
                <a:lnTo>
                  <a:pt x="17028" y="1199663"/>
                </a:lnTo>
                <a:lnTo>
                  <a:pt x="20433" y="1196949"/>
                </a:lnTo>
                <a:lnTo>
                  <a:pt x="23839" y="1194687"/>
                </a:lnTo>
                <a:lnTo>
                  <a:pt x="27471" y="1192652"/>
                </a:lnTo>
                <a:lnTo>
                  <a:pt x="31331" y="1191069"/>
                </a:lnTo>
                <a:lnTo>
                  <a:pt x="35191" y="1189486"/>
                </a:lnTo>
                <a:lnTo>
                  <a:pt x="39277" y="1188581"/>
                </a:lnTo>
                <a:lnTo>
                  <a:pt x="44272" y="1187676"/>
                </a:lnTo>
                <a:lnTo>
                  <a:pt x="49267" y="1187450"/>
                </a:lnTo>
                <a:close/>
                <a:moveTo>
                  <a:pt x="1430620" y="788988"/>
                </a:moveTo>
                <a:lnTo>
                  <a:pt x="1436973" y="789215"/>
                </a:lnTo>
                <a:lnTo>
                  <a:pt x="1443553" y="789669"/>
                </a:lnTo>
                <a:lnTo>
                  <a:pt x="1449906" y="790349"/>
                </a:lnTo>
                <a:lnTo>
                  <a:pt x="1456033" y="791483"/>
                </a:lnTo>
                <a:lnTo>
                  <a:pt x="1462386" y="793071"/>
                </a:lnTo>
                <a:lnTo>
                  <a:pt x="1468285" y="794659"/>
                </a:lnTo>
                <a:lnTo>
                  <a:pt x="1474184" y="796700"/>
                </a:lnTo>
                <a:lnTo>
                  <a:pt x="1479857" y="798968"/>
                </a:lnTo>
                <a:lnTo>
                  <a:pt x="1485529" y="801463"/>
                </a:lnTo>
                <a:lnTo>
                  <a:pt x="1490975" y="804185"/>
                </a:lnTo>
                <a:lnTo>
                  <a:pt x="1496420" y="807134"/>
                </a:lnTo>
                <a:lnTo>
                  <a:pt x="1501412" y="810536"/>
                </a:lnTo>
                <a:lnTo>
                  <a:pt x="1506403" y="814165"/>
                </a:lnTo>
                <a:lnTo>
                  <a:pt x="1511168" y="817794"/>
                </a:lnTo>
                <a:lnTo>
                  <a:pt x="1515706" y="821877"/>
                </a:lnTo>
                <a:lnTo>
                  <a:pt x="1520017" y="825960"/>
                </a:lnTo>
                <a:lnTo>
                  <a:pt x="1524555" y="830496"/>
                </a:lnTo>
                <a:lnTo>
                  <a:pt x="1528412" y="835032"/>
                </a:lnTo>
                <a:lnTo>
                  <a:pt x="1532269" y="840023"/>
                </a:lnTo>
                <a:lnTo>
                  <a:pt x="1535673" y="844786"/>
                </a:lnTo>
                <a:lnTo>
                  <a:pt x="1538849" y="850003"/>
                </a:lnTo>
                <a:lnTo>
                  <a:pt x="1542026" y="855219"/>
                </a:lnTo>
                <a:lnTo>
                  <a:pt x="1544976" y="860890"/>
                </a:lnTo>
                <a:lnTo>
                  <a:pt x="1547471" y="866334"/>
                </a:lnTo>
                <a:lnTo>
                  <a:pt x="1549740" y="872231"/>
                </a:lnTo>
                <a:lnTo>
                  <a:pt x="1551555" y="878128"/>
                </a:lnTo>
                <a:lnTo>
                  <a:pt x="1553371" y="884025"/>
                </a:lnTo>
                <a:lnTo>
                  <a:pt x="1554732" y="890150"/>
                </a:lnTo>
                <a:lnTo>
                  <a:pt x="1555867" y="896501"/>
                </a:lnTo>
                <a:lnTo>
                  <a:pt x="1556774" y="902625"/>
                </a:lnTo>
                <a:lnTo>
                  <a:pt x="1557228" y="908976"/>
                </a:lnTo>
                <a:lnTo>
                  <a:pt x="1557455" y="915780"/>
                </a:lnTo>
                <a:lnTo>
                  <a:pt x="1557455" y="1366471"/>
                </a:lnTo>
                <a:lnTo>
                  <a:pt x="2109264" y="1429526"/>
                </a:lnTo>
                <a:lnTo>
                  <a:pt x="2115163" y="1429753"/>
                </a:lnTo>
                <a:lnTo>
                  <a:pt x="2122424" y="1429980"/>
                </a:lnTo>
                <a:lnTo>
                  <a:pt x="2129458" y="1430660"/>
                </a:lnTo>
                <a:lnTo>
                  <a:pt x="2136265" y="1431341"/>
                </a:lnTo>
                <a:lnTo>
                  <a:pt x="2143298" y="1432702"/>
                </a:lnTo>
                <a:lnTo>
                  <a:pt x="2150105" y="1434290"/>
                </a:lnTo>
                <a:lnTo>
                  <a:pt x="2156458" y="1436104"/>
                </a:lnTo>
                <a:lnTo>
                  <a:pt x="2162811" y="1438372"/>
                </a:lnTo>
                <a:lnTo>
                  <a:pt x="2169391" y="1440867"/>
                </a:lnTo>
                <a:lnTo>
                  <a:pt x="2175291" y="1443589"/>
                </a:lnTo>
                <a:lnTo>
                  <a:pt x="2181417" y="1446538"/>
                </a:lnTo>
                <a:lnTo>
                  <a:pt x="2187089" y="1449940"/>
                </a:lnTo>
                <a:lnTo>
                  <a:pt x="2192761" y="1453569"/>
                </a:lnTo>
                <a:lnTo>
                  <a:pt x="2198207" y="1457425"/>
                </a:lnTo>
                <a:lnTo>
                  <a:pt x="2203652" y="1461508"/>
                </a:lnTo>
                <a:lnTo>
                  <a:pt x="2208644" y="1465817"/>
                </a:lnTo>
                <a:lnTo>
                  <a:pt x="2213409" y="1470581"/>
                </a:lnTo>
                <a:lnTo>
                  <a:pt x="2218174" y="1475571"/>
                </a:lnTo>
                <a:lnTo>
                  <a:pt x="2222485" y="1480334"/>
                </a:lnTo>
                <a:lnTo>
                  <a:pt x="2226569" y="1485778"/>
                </a:lnTo>
                <a:lnTo>
                  <a:pt x="2230426" y="1491221"/>
                </a:lnTo>
                <a:lnTo>
                  <a:pt x="2234056" y="1496892"/>
                </a:lnTo>
                <a:lnTo>
                  <a:pt x="2237460" y="1502562"/>
                </a:lnTo>
                <a:lnTo>
                  <a:pt x="2240409" y="1508686"/>
                </a:lnTo>
                <a:lnTo>
                  <a:pt x="2243132" y="1514584"/>
                </a:lnTo>
                <a:lnTo>
                  <a:pt x="2245628" y="1521161"/>
                </a:lnTo>
                <a:lnTo>
                  <a:pt x="2247897" y="1527512"/>
                </a:lnTo>
                <a:lnTo>
                  <a:pt x="2249939" y="1534090"/>
                </a:lnTo>
                <a:lnTo>
                  <a:pt x="2251300" y="1540668"/>
                </a:lnTo>
                <a:lnTo>
                  <a:pt x="2252435" y="1547699"/>
                </a:lnTo>
                <a:lnTo>
                  <a:pt x="2253569" y="1554731"/>
                </a:lnTo>
                <a:lnTo>
                  <a:pt x="2254023" y="1561535"/>
                </a:lnTo>
                <a:lnTo>
                  <a:pt x="2254250" y="1568793"/>
                </a:lnTo>
                <a:lnTo>
                  <a:pt x="2254250" y="2174175"/>
                </a:lnTo>
                <a:lnTo>
                  <a:pt x="2254023" y="2181206"/>
                </a:lnTo>
                <a:lnTo>
                  <a:pt x="2253569" y="2188237"/>
                </a:lnTo>
                <a:lnTo>
                  <a:pt x="2252435" y="2195269"/>
                </a:lnTo>
                <a:lnTo>
                  <a:pt x="2251300" y="2202073"/>
                </a:lnTo>
                <a:lnTo>
                  <a:pt x="2249939" y="2208651"/>
                </a:lnTo>
                <a:lnTo>
                  <a:pt x="2247897" y="2215456"/>
                </a:lnTo>
                <a:lnTo>
                  <a:pt x="2245628" y="2221807"/>
                </a:lnTo>
                <a:lnTo>
                  <a:pt x="2243132" y="2228158"/>
                </a:lnTo>
                <a:lnTo>
                  <a:pt x="2240409" y="2234282"/>
                </a:lnTo>
                <a:lnTo>
                  <a:pt x="2237460" y="2240179"/>
                </a:lnTo>
                <a:lnTo>
                  <a:pt x="2234056" y="2246076"/>
                </a:lnTo>
                <a:lnTo>
                  <a:pt x="2230426" y="2251747"/>
                </a:lnTo>
                <a:lnTo>
                  <a:pt x="2226569" y="2257191"/>
                </a:lnTo>
                <a:lnTo>
                  <a:pt x="2222485" y="2262407"/>
                </a:lnTo>
                <a:lnTo>
                  <a:pt x="2218174" y="2267624"/>
                </a:lnTo>
                <a:lnTo>
                  <a:pt x="2213409" y="2272161"/>
                </a:lnTo>
                <a:lnTo>
                  <a:pt x="2208644" y="2276924"/>
                </a:lnTo>
                <a:lnTo>
                  <a:pt x="2203652" y="2281233"/>
                </a:lnTo>
                <a:lnTo>
                  <a:pt x="2198207" y="2285316"/>
                </a:lnTo>
                <a:lnTo>
                  <a:pt x="2192761" y="2289172"/>
                </a:lnTo>
                <a:lnTo>
                  <a:pt x="2187089" y="2292801"/>
                </a:lnTo>
                <a:lnTo>
                  <a:pt x="2181417" y="2296204"/>
                </a:lnTo>
                <a:lnTo>
                  <a:pt x="2175291" y="2299152"/>
                </a:lnTo>
                <a:lnTo>
                  <a:pt x="2169391" y="2302101"/>
                </a:lnTo>
                <a:lnTo>
                  <a:pt x="2162811" y="2304596"/>
                </a:lnTo>
                <a:lnTo>
                  <a:pt x="2156458" y="2306637"/>
                </a:lnTo>
                <a:lnTo>
                  <a:pt x="2150105" y="2308452"/>
                </a:lnTo>
                <a:lnTo>
                  <a:pt x="2143298" y="2310040"/>
                </a:lnTo>
                <a:lnTo>
                  <a:pt x="2136265" y="2311400"/>
                </a:lnTo>
                <a:lnTo>
                  <a:pt x="2129458" y="2312308"/>
                </a:lnTo>
                <a:lnTo>
                  <a:pt x="2122424" y="2312988"/>
                </a:lnTo>
                <a:lnTo>
                  <a:pt x="2115163" y="2312988"/>
                </a:lnTo>
                <a:lnTo>
                  <a:pt x="1452175" y="2312988"/>
                </a:lnTo>
                <a:lnTo>
                  <a:pt x="1448091" y="2312761"/>
                </a:lnTo>
                <a:lnTo>
                  <a:pt x="1446276" y="2312761"/>
                </a:lnTo>
                <a:lnTo>
                  <a:pt x="1444688" y="2312761"/>
                </a:lnTo>
                <a:lnTo>
                  <a:pt x="1438562" y="2312988"/>
                </a:lnTo>
                <a:lnTo>
                  <a:pt x="1432662" y="2312761"/>
                </a:lnTo>
                <a:lnTo>
                  <a:pt x="1426536" y="2311854"/>
                </a:lnTo>
                <a:lnTo>
                  <a:pt x="1420864" y="2311174"/>
                </a:lnTo>
                <a:lnTo>
                  <a:pt x="1414738" y="2310040"/>
                </a:lnTo>
                <a:lnTo>
                  <a:pt x="1409065" y="2308452"/>
                </a:lnTo>
                <a:lnTo>
                  <a:pt x="1403393" y="2306637"/>
                </a:lnTo>
                <a:lnTo>
                  <a:pt x="1397721" y="2304823"/>
                </a:lnTo>
                <a:lnTo>
                  <a:pt x="1392275" y="2302554"/>
                </a:lnTo>
                <a:lnTo>
                  <a:pt x="1387057" y="2300059"/>
                </a:lnTo>
                <a:lnTo>
                  <a:pt x="1381838" y="2297111"/>
                </a:lnTo>
                <a:lnTo>
                  <a:pt x="1376846" y="2293935"/>
                </a:lnTo>
                <a:lnTo>
                  <a:pt x="1372081" y="2290533"/>
                </a:lnTo>
                <a:lnTo>
                  <a:pt x="1367317" y="2286904"/>
                </a:lnTo>
                <a:lnTo>
                  <a:pt x="1362779" y="2283048"/>
                </a:lnTo>
                <a:lnTo>
                  <a:pt x="1358241" y="2278965"/>
                </a:lnTo>
                <a:lnTo>
                  <a:pt x="878584" y="1799469"/>
                </a:lnTo>
                <a:lnTo>
                  <a:pt x="874500" y="1794933"/>
                </a:lnTo>
                <a:lnTo>
                  <a:pt x="870643" y="1790396"/>
                </a:lnTo>
                <a:lnTo>
                  <a:pt x="867013" y="1785633"/>
                </a:lnTo>
                <a:lnTo>
                  <a:pt x="863609" y="1781097"/>
                </a:lnTo>
                <a:lnTo>
                  <a:pt x="860433" y="1776107"/>
                </a:lnTo>
                <a:lnTo>
                  <a:pt x="857710" y="1771117"/>
                </a:lnTo>
                <a:lnTo>
                  <a:pt x="855214" y="1766126"/>
                </a:lnTo>
                <a:lnTo>
                  <a:pt x="852945" y="1760683"/>
                </a:lnTo>
                <a:lnTo>
                  <a:pt x="850903" y="1755466"/>
                </a:lnTo>
                <a:lnTo>
                  <a:pt x="849088" y="1750249"/>
                </a:lnTo>
                <a:lnTo>
                  <a:pt x="847727" y="1744805"/>
                </a:lnTo>
                <a:lnTo>
                  <a:pt x="846592" y="1739362"/>
                </a:lnTo>
                <a:lnTo>
                  <a:pt x="845458" y="1733691"/>
                </a:lnTo>
                <a:lnTo>
                  <a:pt x="845004" y="1728248"/>
                </a:lnTo>
                <a:lnTo>
                  <a:pt x="844550" y="1722577"/>
                </a:lnTo>
                <a:lnTo>
                  <a:pt x="844550" y="1716907"/>
                </a:lnTo>
                <a:lnTo>
                  <a:pt x="844550" y="1711463"/>
                </a:lnTo>
                <a:lnTo>
                  <a:pt x="845004" y="1705793"/>
                </a:lnTo>
                <a:lnTo>
                  <a:pt x="845458" y="1700122"/>
                </a:lnTo>
                <a:lnTo>
                  <a:pt x="846592" y="1694678"/>
                </a:lnTo>
                <a:lnTo>
                  <a:pt x="847727" y="1689235"/>
                </a:lnTo>
                <a:lnTo>
                  <a:pt x="849088" y="1683564"/>
                </a:lnTo>
                <a:lnTo>
                  <a:pt x="850903" y="1678347"/>
                </a:lnTo>
                <a:lnTo>
                  <a:pt x="852945" y="1673131"/>
                </a:lnTo>
                <a:lnTo>
                  <a:pt x="855214" y="1667914"/>
                </a:lnTo>
                <a:lnTo>
                  <a:pt x="857710" y="1662697"/>
                </a:lnTo>
                <a:lnTo>
                  <a:pt x="860433" y="1657707"/>
                </a:lnTo>
                <a:lnTo>
                  <a:pt x="863609" y="1652717"/>
                </a:lnTo>
                <a:lnTo>
                  <a:pt x="867013" y="1647954"/>
                </a:lnTo>
                <a:lnTo>
                  <a:pt x="870643" y="1643417"/>
                </a:lnTo>
                <a:lnTo>
                  <a:pt x="874500" y="1638881"/>
                </a:lnTo>
                <a:lnTo>
                  <a:pt x="878584" y="1634571"/>
                </a:lnTo>
                <a:lnTo>
                  <a:pt x="882668" y="1630488"/>
                </a:lnTo>
                <a:lnTo>
                  <a:pt x="887206" y="1626632"/>
                </a:lnTo>
                <a:lnTo>
                  <a:pt x="891744" y="1623230"/>
                </a:lnTo>
                <a:lnTo>
                  <a:pt x="896509" y="1619828"/>
                </a:lnTo>
                <a:lnTo>
                  <a:pt x="901047" y="1616879"/>
                </a:lnTo>
                <a:lnTo>
                  <a:pt x="906039" y="1613931"/>
                </a:lnTo>
                <a:lnTo>
                  <a:pt x="911030" y="1611436"/>
                </a:lnTo>
                <a:lnTo>
                  <a:pt x="916249" y="1609167"/>
                </a:lnTo>
                <a:lnTo>
                  <a:pt x="921694" y="1607353"/>
                </a:lnTo>
                <a:lnTo>
                  <a:pt x="927140" y="1605538"/>
                </a:lnTo>
                <a:lnTo>
                  <a:pt x="932585" y="1603951"/>
                </a:lnTo>
                <a:lnTo>
                  <a:pt x="938031" y="1602590"/>
                </a:lnTo>
                <a:lnTo>
                  <a:pt x="943703" y="1601682"/>
                </a:lnTo>
                <a:lnTo>
                  <a:pt x="949376" y="1600775"/>
                </a:lnTo>
                <a:lnTo>
                  <a:pt x="955275" y="1600548"/>
                </a:lnTo>
                <a:lnTo>
                  <a:pt x="960947" y="1600321"/>
                </a:lnTo>
                <a:lnTo>
                  <a:pt x="966847" y="1600548"/>
                </a:lnTo>
                <a:lnTo>
                  <a:pt x="972519" y="1600775"/>
                </a:lnTo>
                <a:lnTo>
                  <a:pt x="978191" y="1601682"/>
                </a:lnTo>
                <a:lnTo>
                  <a:pt x="983864" y="1602590"/>
                </a:lnTo>
                <a:lnTo>
                  <a:pt x="989536" y="1603951"/>
                </a:lnTo>
                <a:lnTo>
                  <a:pt x="994982" y="1605538"/>
                </a:lnTo>
                <a:lnTo>
                  <a:pt x="1000427" y="1607353"/>
                </a:lnTo>
                <a:lnTo>
                  <a:pt x="1005646" y="1609167"/>
                </a:lnTo>
                <a:lnTo>
                  <a:pt x="1010637" y="1611436"/>
                </a:lnTo>
                <a:lnTo>
                  <a:pt x="1015856" y="1613931"/>
                </a:lnTo>
                <a:lnTo>
                  <a:pt x="1020848" y="1616879"/>
                </a:lnTo>
                <a:lnTo>
                  <a:pt x="1025612" y="1619828"/>
                </a:lnTo>
                <a:lnTo>
                  <a:pt x="1030377" y="1623230"/>
                </a:lnTo>
                <a:lnTo>
                  <a:pt x="1034688" y="1626632"/>
                </a:lnTo>
                <a:lnTo>
                  <a:pt x="1038999" y="1630488"/>
                </a:lnTo>
                <a:lnTo>
                  <a:pt x="1043537" y="1634571"/>
                </a:lnTo>
                <a:lnTo>
                  <a:pt x="1303559" y="1894506"/>
                </a:lnTo>
                <a:lnTo>
                  <a:pt x="1303559" y="915780"/>
                </a:lnTo>
                <a:lnTo>
                  <a:pt x="1303786" y="908976"/>
                </a:lnTo>
                <a:lnTo>
                  <a:pt x="1304467" y="902625"/>
                </a:lnTo>
                <a:lnTo>
                  <a:pt x="1305147" y="896501"/>
                </a:lnTo>
                <a:lnTo>
                  <a:pt x="1306282" y="890150"/>
                </a:lnTo>
                <a:lnTo>
                  <a:pt x="1307643" y="884025"/>
                </a:lnTo>
                <a:lnTo>
                  <a:pt x="1309231" y="878128"/>
                </a:lnTo>
                <a:lnTo>
                  <a:pt x="1311273" y="872231"/>
                </a:lnTo>
                <a:lnTo>
                  <a:pt x="1313769" y="866334"/>
                </a:lnTo>
                <a:lnTo>
                  <a:pt x="1316265" y="860890"/>
                </a:lnTo>
                <a:lnTo>
                  <a:pt x="1318988" y="855219"/>
                </a:lnTo>
                <a:lnTo>
                  <a:pt x="1322164" y="850003"/>
                </a:lnTo>
                <a:lnTo>
                  <a:pt x="1325341" y="844786"/>
                </a:lnTo>
                <a:lnTo>
                  <a:pt x="1328971" y="840023"/>
                </a:lnTo>
                <a:lnTo>
                  <a:pt x="1332829" y="835032"/>
                </a:lnTo>
                <a:lnTo>
                  <a:pt x="1336686" y="830496"/>
                </a:lnTo>
                <a:lnTo>
                  <a:pt x="1340770" y="825960"/>
                </a:lnTo>
                <a:lnTo>
                  <a:pt x="1345081" y="821877"/>
                </a:lnTo>
                <a:lnTo>
                  <a:pt x="1349846" y="817794"/>
                </a:lnTo>
                <a:lnTo>
                  <a:pt x="1354610" y="814165"/>
                </a:lnTo>
                <a:lnTo>
                  <a:pt x="1359602" y="810536"/>
                </a:lnTo>
                <a:lnTo>
                  <a:pt x="1364821" y="807134"/>
                </a:lnTo>
                <a:lnTo>
                  <a:pt x="1370266" y="804185"/>
                </a:lnTo>
                <a:lnTo>
                  <a:pt x="1375485" y="801463"/>
                </a:lnTo>
                <a:lnTo>
                  <a:pt x="1381384" y="798968"/>
                </a:lnTo>
                <a:lnTo>
                  <a:pt x="1387057" y="796700"/>
                </a:lnTo>
                <a:lnTo>
                  <a:pt x="1392956" y="794659"/>
                </a:lnTo>
                <a:lnTo>
                  <a:pt x="1398855" y="793071"/>
                </a:lnTo>
                <a:lnTo>
                  <a:pt x="1404981" y="791483"/>
                </a:lnTo>
                <a:lnTo>
                  <a:pt x="1411107" y="790349"/>
                </a:lnTo>
                <a:lnTo>
                  <a:pt x="1417687" y="789669"/>
                </a:lnTo>
                <a:lnTo>
                  <a:pt x="1424040" y="789215"/>
                </a:lnTo>
                <a:lnTo>
                  <a:pt x="1430620" y="788988"/>
                </a:lnTo>
                <a:close/>
                <a:moveTo>
                  <a:pt x="1273230" y="585788"/>
                </a:moveTo>
                <a:lnTo>
                  <a:pt x="1584498" y="585788"/>
                </a:lnTo>
                <a:lnTo>
                  <a:pt x="1589493" y="586241"/>
                </a:lnTo>
                <a:lnTo>
                  <a:pt x="1594488" y="586922"/>
                </a:lnTo>
                <a:lnTo>
                  <a:pt x="1599028" y="588283"/>
                </a:lnTo>
                <a:lnTo>
                  <a:pt x="1603569" y="589643"/>
                </a:lnTo>
                <a:lnTo>
                  <a:pt x="1606975" y="591231"/>
                </a:lnTo>
                <a:lnTo>
                  <a:pt x="1609926" y="593045"/>
                </a:lnTo>
                <a:lnTo>
                  <a:pt x="1612878" y="594859"/>
                </a:lnTo>
                <a:lnTo>
                  <a:pt x="1615602" y="597127"/>
                </a:lnTo>
                <a:lnTo>
                  <a:pt x="1618327" y="599622"/>
                </a:lnTo>
                <a:lnTo>
                  <a:pt x="1620824" y="601890"/>
                </a:lnTo>
                <a:lnTo>
                  <a:pt x="1623094" y="604611"/>
                </a:lnTo>
                <a:lnTo>
                  <a:pt x="1625138" y="607559"/>
                </a:lnTo>
                <a:lnTo>
                  <a:pt x="1626954" y="610734"/>
                </a:lnTo>
                <a:lnTo>
                  <a:pt x="1628543" y="613683"/>
                </a:lnTo>
                <a:lnTo>
                  <a:pt x="1630132" y="617084"/>
                </a:lnTo>
                <a:lnTo>
                  <a:pt x="1631495" y="620486"/>
                </a:lnTo>
                <a:lnTo>
                  <a:pt x="1632176" y="623888"/>
                </a:lnTo>
                <a:lnTo>
                  <a:pt x="1632857" y="627290"/>
                </a:lnTo>
                <a:lnTo>
                  <a:pt x="1633538" y="631372"/>
                </a:lnTo>
                <a:lnTo>
                  <a:pt x="1633538" y="634774"/>
                </a:lnTo>
                <a:lnTo>
                  <a:pt x="1633538" y="805090"/>
                </a:lnTo>
                <a:lnTo>
                  <a:pt x="1629678" y="798286"/>
                </a:lnTo>
                <a:lnTo>
                  <a:pt x="1625819" y="791936"/>
                </a:lnTo>
                <a:lnTo>
                  <a:pt x="1621505" y="785586"/>
                </a:lnTo>
                <a:lnTo>
                  <a:pt x="1616964" y="779236"/>
                </a:lnTo>
                <a:lnTo>
                  <a:pt x="1612651" y="773113"/>
                </a:lnTo>
                <a:lnTo>
                  <a:pt x="1607656" y="767443"/>
                </a:lnTo>
                <a:lnTo>
                  <a:pt x="1602661" y="761547"/>
                </a:lnTo>
                <a:lnTo>
                  <a:pt x="1597666" y="756104"/>
                </a:lnTo>
                <a:lnTo>
                  <a:pt x="1592217" y="750661"/>
                </a:lnTo>
                <a:lnTo>
                  <a:pt x="1586541" y="745445"/>
                </a:lnTo>
                <a:lnTo>
                  <a:pt x="1580865" y="740456"/>
                </a:lnTo>
                <a:lnTo>
                  <a:pt x="1575189" y="735466"/>
                </a:lnTo>
                <a:lnTo>
                  <a:pt x="1568832" y="730704"/>
                </a:lnTo>
                <a:lnTo>
                  <a:pt x="1562702" y="726395"/>
                </a:lnTo>
                <a:lnTo>
                  <a:pt x="1556572" y="722086"/>
                </a:lnTo>
                <a:lnTo>
                  <a:pt x="1549988" y="718231"/>
                </a:lnTo>
                <a:lnTo>
                  <a:pt x="1543404" y="714375"/>
                </a:lnTo>
                <a:lnTo>
                  <a:pt x="1536593" y="710747"/>
                </a:lnTo>
                <a:lnTo>
                  <a:pt x="1529555" y="707118"/>
                </a:lnTo>
                <a:lnTo>
                  <a:pt x="1522744" y="703943"/>
                </a:lnTo>
                <a:lnTo>
                  <a:pt x="1515706" y="701222"/>
                </a:lnTo>
                <a:lnTo>
                  <a:pt x="1508213" y="698274"/>
                </a:lnTo>
                <a:lnTo>
                  <a:pt x="1500948" y="695779"/>
                </a:lnTo>
                <a:lnTo>
                  <a:pt x="1493456" y="693738"/>
                </a:lnTo>
                <a:lnTo>
                  <a:pt x="1485964" y="691697"/>
                </a:lnTo>
                <a:lnTo>
                  <a:pt x="1478245" y="689883"/>
                </a:lnTo>
                <a:lnTo>
                  <a:pt x="1470525" y="688295"/>
                </a:lnTo>
                <a:lnTo>
                  <a:pt x="1462806" y="686934"/>
                </a:lnTo>
                <a:lnTo>
                  <a:pt x="1454860" y="686254"/>
                </a:lnTo>
                <a:lnTo>
                  <a:pt x="1446686" y="685347"/>
                </a:lnTo>
                <a:lnTo>
                  <a:pt x="1438513" y="684893"/>
                </a:lnTo>
                <a:lnTo>
                  <a:pt x="1430567" y="684893"/>
                </a:lnTo>
                <a:lnTo>
                  <a:pt x="1421939" y="684893"/>
                </a:lnTo>
                <a:lnTo>
                  <a:pt x="1413766" y="685347"/>
                </a:lnTo>
                <a:lnTo>
                  <a:pt x="1405366" y="686254"/>
                </a:lnTo>
                <a:lnTo>
                  <a:pt x="1397419" y="687161"/>
                </a:lnTo>
                <a:lnTo>
                  <a:pt x="1389246" y="688522"/>
                </a:lnTo>
                <a:lnTo>
                  <a:pt x="1381300" y="690109"/>
                </a:lnTo>
                <a:lnTo>
                  <a:pt x="1373353" y="691924"/>
                </a:lnTo>
                <a:lnTo>
                  <a:pt x="1365634" y="693965"/>
                </a:lnTo>
                <a:lnTo>
                  <a:pt x="1357915" y="696459"/>
                </a:lnTo>
                <a:lnTo>
                  <a:pt x="1350423" y="699181"/>
                </a:lnTo>
                <a:lnTo>
                  <a:pt x="1342930" y="701902"/>
                </a:lnTo>
                <a:lnTo>
                  <a:pt x="1335665" y="705077"/>
                </a:lnTo>
                <a:lnTo>
                  <a:pt x="1328400" y="708479"/>
                </a:lnTo>
                <a:lnTo>
                  <a:pt x="1321589" y="711881"/>
                </a:lnTo>
                <a:lnTo>
                  <a:pt x="1314551" y="715963"/>
                </a:lnTo>
                <a:lnTo>
                  <a:pt x="1307967" y="720045"/>
                </a:lnTo>
                <a:lnTo>
                  <a:pt x="1301383" y="724354"/>
                </a:lnTo>
                <a:lnTo>
                  <a:pt x="1295026" y="728663"/>
                </a:lnTo>
                <a:lnTo>
                  <a:pt x="1288442" y="733425"/>
                </a:lnTo>
                <a:lnTo>
                  <a:pt x="1282539" y="738188"/>
                </a:lnTo>
                <a:lnTo>
                  <a:pt x="1276636" y="743404"/>
                </a:lnTo>
                <a:lnTo>
                  <a:pt x="1270960" y="748847"/>
                </a:lnTo>
                <a:lnTo>
                  <a:pt x="1265284" y="754290"/>
                </a:lnTo>
                <a:lnTo>
                  <a:pt x="1259835" y="759959"/>
                </a:lnTo>
                <a:lnTo>
                  <a:pt x="1254613" y="765856"/>
                </a:lnTo>
                <a:lnTo>
                  <a:pt x="1249845" y="771752"/>
                </a:lnTo>
                <a:lnTo>
                  <a:pt x="1244850" y="778102"/>
                </a:lnTo>
                <a:lnTo>
                  <a:pt x="1240310" y="784452"/>
                </a:lnTo>
                <a:lnTo>
                  <a:pt x="1235769" y="790802"/>
                </a:lnTo>
                <a:lnTo>
                  <a:pt x="1231682" y="797606"/>
                </a:lnTo>
                <a:lnTo>
                  <a:pt x="1227823" y="804410"/>
                </a:lnTo>
                <a:lnTo>
                  <a:pt x="1223963" y="811213"/>
                </a:lnTo>
                <a:lnTo>
                  <a:pt x="1223963" y="634774"/>
                </a:lnTo>
                <a:lnTo>
                  <a:pt x="1224190" y="631372"/>
                </a:lnTo>
                <a:lnTo>
                  <a:pt x="1224644" y="627290"/>
                </a:lnTo>
                <a:lnTo>
                  <a:pt x="1225325" y="623888"/>
                </a:lnTo>
                <a:lnTo>
                  <a:pt x="1226233" y="620486"/>
                </a:lnTo>
                <a:lnTo>
                  <a:pt x="1227596" y="617084"/>
                </a:lnTo>
                <a:lnTo>
                  <a:pt x="1228731" y="613683"/>
                </a:lnTo>
                <a:lnTo>
                  <a:pt x="1230547" y="610734"/>
                </a:lnTo>
                <a:lnTo>
                  <a:pt x="1232363" y="607559"/>
                </a:lnTo>
                <a:lnTo>
                  <a:pt x="1234634" y="604611"/>
                </a:lnTo>
                <a:lnTo>
                  <a:pt x="1236904" y="601890"/>
                </a:lnTo>
                <a:lnTo>
                  <a:pt x="1239402" y="599622"/>
                </a:lnTo>
                <a:lnTo>
                  <a:pt x="1241899" y="597127"/>
                </a:lnTo>
                <a:lnTo>
                  <a:pt x="1244850" y="594859"/>
                </a:lnTo>
                <a:lnTo>
                  <a:pt x="1247802" y="593045"/>
                </a:lnTo>
                <a:lnTo>
                  <a:pt x="1250753" y="591231"/>
                </a:lnTo>
                <a:lnTo>
                  <a:pt x="1254159" y="589643"/>
                </a:lnTo>
                <a:lnTo>
                  <a:pt x="1258473" y="588283"/>
                </a:lnTo>
                <a:lnTo>
                  <a:pt x="1263240" y="586922"/>
                </a:lnTo>
                <a:lnTo>
                  <a:pt x="1268008" y="586241"/>
                </a:lnTo>
                <a:lnTo>
                  <a:pt x="1273230" y="585788"/>
                </a:lnTo>
                <a:close/>
                <a:moveTo>
                  <a:pt x="661842" y="585788"/>
                </a:moveTo>
                <a:lnTo>
                  <a:pt x="973283" y="585788"/>
                </a:lnTo>
                <a:lnTo>
                  <a:pt x="978280" y="586240"/>
                </a:lnTo>
                <a:lnTo>
                  <a:pt x="983051" y="586919"/>
                </a:lnTo>
                <a:lnTo>
                  <a:pt x="988048" y="588276"/>
                </a:lnTo>
                <a:lnTo>
                  <a:pt x="992364" y="589633"/>
                </a:lnTo>
                <a:lnTo>
                  <a:pt x="995772" y="591216"/>
                </a:lnTo>
                <a:lnTo>
                  <a:pt x="998725" y="593025"/>
                </a:lnTo>
                <a:lnTo>
                  <a:pt x="1001678" y="594834"/>
                </a:lnTo>
                <a:lnTo>
                  <a:pt x="1004404" y="597096"/>
                </a:lnTo>
                <a:lnTo>
                  <a:pt x="1007130" y="599583"/>
                </a:lnTo>
                <a:lnTo>
                  <a:pt x="1009629" y="601845"/>
                </a:lnTo>
                <a:lnTo>
                  <a:pt x="1011901" y="604559"/>
                </a:lnTo>
                <a:lnTo>
                  <a:pt x="1013945" y="607499"/>
                </a:lnTo>
                <a:lnTo>
                  <a:pt x="1015762" y="610665"/>
                </a:lnTo>
                <a:lnTo>
                  <a:pt x="1017580" y="613605"/>
                </a:lnTo>
                <a:lnTo>
                  <a:pt x="1018943" y="616998"/>
                </a:lnTo>
                <a:lnTo>
                  <a:pt x="1020306" y="620390"/>
                </a:lnTo>
                <a:lnTo>
                  <a:pt x="1020987" y="623782"/>
                </a:lnTo>
                <a:lnTo>
                  <a:pt x="1021896" y="627175"/>
                </a:lnTo>
                <a:lnTo>
                  <a:pt x="1022350" y="631246"/>
                </a:lnTo>
                <a:lnTo>
                  <a:pt x="1022350" y="634638"/>
                </a:lnTo>
                <a:lnTo>
                  <a:pt x="1022350" y="944926"/>
                </a:lnTo>
                <a:lnTo>
                  <a:pt x="1022350" y="949223"/>
                </a:lnTo>
                <a:lnTo>
                  <a:pt x="1021441" y="953294"/>
                </a:lnTo>
                <a:lnTo>
                  <a:pt x="1020760" y="957817"/>
                </a:lnTo>
                <a:lnTo>
                  <a:pt x="1019397" y="961662"/>
                </a:lnTo>
                <a:lnTo>
                  <a:pt x="1017807" y="965506"/>
                </a:lnTo>
                <a:lnTo>
                  <a:pt x="1015762" y="969125"/>
                </a:lnTo>
                <a:lnTo>
                  <a:pt x="1013718" y="972743"/>
                </a:lnTo>
                <a:lnTo>
                  <a:pt x="1011219" y="975910"/>
                </a:lnTo>
                <a:lnTo>
                  <a:pt x="1008266" y="979076"/>
                </a:lnTo>
                <a:lnTo>
                  <a:pt x="1005540" y="981564"/>
                </a:lnTo>
                <a:lnTo>
                  <a:pt x="1002133" y="984278"/>
                </a:lnTo>
                <a:lnTo>
                  <a:pt x="998725" y="986539"/>
                </a:lnTo>
                <a:lnTo>
                  <a:pt x="995090" y="988575"/>
                </a:lnTo>
                <a:lnTo>
                  <a:pt x="991229" y="990384"/>
                </a:lnTo>
                <a:lnTo>
                  <a:pt x="987367" y="991741"/>
                </a:lnTo>
                <a:lnTo>
                  <a:pt x="983278" y="992645"/>
                </a:lnTo>
                <a:lnTo>
                  <a:pt x="978280" y="993550"/>
                </a:lnTo>
                <a:lnTo>
                  <a:pt x="973283" y="993776"/>
                </a:lnTo>
                <a:lnTo>
                  <a:pt x="661842" y="993776"/>
                </a:lnTo>
                <a:lnTo>
                  <a:pt x="656844" y="993550"/>
                </a:lnTo>
                <a:lnTo>
                  <a:pt x="652074" y="992645"/>
                </a:lnTo>
                <a:lnTo>
                  <a:pt x="647985" y="991741"/>
                </a:lnTo>
                <a:lnTo>
                  <a:pt x="643896" y="990384"/>
                </a:lnTo>
                <a:lnTo>
                  <a:pt x="640034" y="988575"/>
                </a:lnTo>
                <a:lnTo>
                  <a:pt x="636400" y="986539"/>
                </a:lnTo>
                <a:lnTo>
                  <a:pt x="632992" y="984278"/>
                </a:lnTo>
                <a:lnTo>
                  <a:pt x="629585" y="981564"/>
                </a:lnTo>
                <a:lnTo>
                  <a:pt x="626859" y="979076"/>
                </a:lnTo>
                <a:lnTo>
                  <a:pt x="623906" y="975910"/>
                </a:lnTo>
                <a:lnTo>
                  <a:pt x="621407" y="972743"/>
                </a:lnTo>
                <a:lnTo>
                  <a:pt x="619362" y="969125"/>
                </a:lnTo>
                <a:lnTo>
                  <a:pt x="617318" y="965506"/>
                </a:lnTo>
                <a:lnTo>
                  <a:pt x="615728" y="961662"/>
                </a:lnTo>
                <a:lnTo>
                  <a:pt x="614365" y="957817"/>
                </a:lnTo>
                <a:lnTo>
                  <a:pt x="613683" y="953294"/>
                </a:lnTo>
                <a:lnTo>
                  <a:pt x="612775" y="949223"/>
                </a:lnTo>
                <a:lnTo>
                  <a:pt x="612775" y="944926"/>
                </a:lnTo>
                <a:lnTo>
                  <a:pt x="612775" y="634638"/>
                </a:lnTo>
                <a:lnTo>
                  <a:pt x="612775" y="631246"/>
                </a:lnTo>
                <a:lnTo>
                  <a:pt x="613229" y="627175"/>
                </a:lnTo>
                <a:lnTo>
                  <a:pt x="613911" y="623782"/>
                </a:lnTo>
                <a:lnTo>
                  <a:pt x="614819" y="620390"/>
                </a:lnTo>
                <a:lnTo>
                  <a:pt x="616182" y="616998"/>
                </a:lnTo>
                <a:lnTo>
                  <a:pt x="617545" y="613605"/>
                </a:lnTo>
                <a:lnTo>
                  <a:pt x="619362" y="610665"/>
                </a:lnTo>
                <a:lnTo>
                  <a:pt x="621180" y="607499"/>
                </a:lnTo>
                <a:lnTo>
                  <a:pt x="623224" y="604559"/>
                </a:lnTo>
                <a:lnTo>
                  <a:pt x="625496" y="601845"/>
                </a:lnTo>
                <a:lnTo>
                  <a:pt x="627995" y="599583"/>
                </a:lnTo>
                <a:lnTo>
                  <a:pt x="630721" y="597096"/>
                </a:lnTo>
                <a:lnTo>
                  <a:pt x="633447" y="594834"/>
                </a:lnTo>
                <a:lnTo>
                  <a:pt x="636400" y="593025"/>
                </a:lnTo>
                <a:lnTo>
                  <a:pt x="639353" y="591216"/>
                </a:lnTo>
                <a:lnTo>
                  <a:pt x="642760" y="589633"/>
                </a:lnTo>
                <a:lnTo>
                  <a:pt x="647076" y="588276"/>
                </a:lnTo>
                <a:lnTo>
                  <a:pt x="651847" y="586919"/>
                </a:lnTo>
                <a:lnTo>
                  <a:pt x="656844" y="586240"/>
                </a:lnTo>
                <a:lnTo>
                  <a:pt x="661842" y="585788"/>
                </a:lnTo>
                <a:close/>
                <a:moveTo>
                  <a:pt x="49267" y="585788"/>
                </a:moveTo>
                <a:lnTo>
                  <a:pt x="360535" y="585788"/>
                </a:lnTo>
                <a:lnTo>
                  <a:pt x="365757" y="586240"/>
                </a:lnTo>
                <a:lnTo>
                  <a:pt x="370524" y="586919"/>
                </a:lnTo>
                <a:lnTo>
                  <a:pt x="375292" y="588276"/>
                </a:lnTo>
                <a:lnTo>
                  <a:pt x="379606" y="589633"/>
                </a:lnTo>
                <a:lnTo>
                  <a:pt x="383011" y="591216"/>
                </a:lnTo>
                <a:lnTo>
                  <a:pt x="386190" y="593025"/>
                </a:lnTo>
                <a:lnTo>
                  <a:pt x="388914" y="594834"/>
                </a:lnTo>
                <a:lnTo>
                  <a:pt x="391866" y="597096"/>
                </a:lnTo>
                <a:lnTo>
                  <a:pt x="394363" y="599583"/>
                </a:lnTo>
                <a:lnTo>
                  <a:pt x="396861" y="601845"/>
                </a:lnTo>
                <a:lnTo>
                  <a:pt x="399358" y="604559"/>
                </a:lnTo>
                <a:lnTo>
                  <a:pt x="401401" y="607499"/>
                </a:lnTo>
                <a:lnTo>
                  <a:pt x="403218" y="610665"/>
                </a:lnTo>
                <a:lnTo>
                  <a:pt x="404580" y="613605"/>
                </a:lnTo>
                <a:lnTo>
                  <a:pt x="406169" y="616998"/>
                </a:lnTo>
                <a:lnTo>
                  <a:pt x="407531" y="620390"/>
                </a:lnTo>
                <a:lnTo>
                  <a:pt x="408213" y="623782"/>
                </a:lnTo>
                <a:lnTo>
                  <a:pt x="409121" y="627175"/>
                </a:lnTo>
                <a:lnTo>
                  <a:pt x="409575" y="631246"/>
                </a:lnTo>
                <a:lnTo>
                  <a:pt x="409575" y="634638"/>
                </a:lnTo>
                <a:lnTo>
                  <a:pt x="409575" y="944926"/>
                </a:lnTo>
                <a:lnTo>
                  <a:pt x="409348" y="949223"/>
                </a:lnTo>
                <a:lnTo>
                  <a:pt x="408894" y="953294"/>
                </a:lnTo>
                <a:lnTo>
                  <a:pt x="407986" y="957817"/>
                </a:lnTo>
                <a:lnTo>
                  <a:pt x="406623" y="961662"/>
                </a:lnTo>
                <a:lnTo>
                  <a:pt x="405034" y="965506"/>
                </a:lnTo>
                <a:lnTo>
                  <a:pt x="403218" y="969125"/>
                </a:lnTo>
                <a:lnTo>
                  <a:pt x="400720" y="972743"/>
                </a:lnTo>
                <a:lnTo>
                  <a:pt x="398450" y="975910"/>
                </a:lnTo>
                <a:lnTo>
                  <a:pt x="395726" y="979076"/>
                </a:lnTo>
                <a:lnTo>
                  <a:pt x="392774" y="981564"/>
                </a:lnTo>
                <a:lnTo>
                  <a:pt x="389368" y="984278"/>
                </a:lnTo>
                <a:lnTo>
                  <a:pt x="386190" y="986539"/>
                </a:lnTo>
                <a:lnTo>
                  <a:pt x="382557" y="988575"/>
                </a:lnTo>
                <a:lnTo>
                  <a:pt x="378698" y="990384"/>
                </a:lnTo>
                <a:lnTo>
                  <a:pt x="374611" y="991741"/>
                </a:lnTo>
                <a:lnTo>
                  <a:pt x="370524" y="992645"/>
                </a:lnTo>
                <a:lnTo>
                  <a:pt x="365757" y="993550"/>
                </a:lnTo>
                <a:lnTo>
                  <a:pt x="360535" y="993776"/>
                </a:lnTo>
                <a:lnTo>
                  <a:pt x="49267" y="993776"/>
                </a:lnTo>
                <a:lnTo>
                  <a:pt x="44272" y="993550"/>
                </a:lnTo>
                <a:lnTo>
                  <a:pt x="39277" y="992645"/>
                </a:lnTo>
                <a:lnTo>
                  <a:pt x="35191" y="991741"/>
                </a:lnTo>
                <a:lnTo>
                  <a:pt x="31331" y="990384"/>
                </a:lnTo>
                <a:lnTo>
                  <a:pt x="27471" y="988575"/>
                </a:lnTo>
                <a:lnTo>
                  <a:pt x="23839" y="986539"/>
                </a:lnTo>
                <a:lnTo>
                  <a:pt x="20433" y="984278"/>
                </a:lnTo>
                <a:lnTo>
                  <a:pt x="17028" y="981564"/>
                </a:lnTo>
                <a:lnTo>
                  <a:pt x="14303" y="979076"/>
                </a:lnTo>
                <a:lnTo>
                  <a:pt x="11352" y="975910"/>
                </a:lnTo>
                <a:lnTo>
                  <a:pt x="8854" y="972743"/>
                </a:lnTo>
                <a:lnTo>
                  <a:pt x="6811" y="969125"/>
                </a:lnTo>
                <a:lnTo>
                  <a:pt x="4768" y="965506"/>
                </a:lnTo>
                <a:lnTo>
                  <a:pt x="3178" y="961662"/>
                </a:lnTo>
                <a:lnTo>
                  <a:pt x="1816" y="957817"/>
                </a:lnTo>
                <a:lnTo>
                  <a:pt x="908" y="953294"/>
                </a:lnTo>
                <a:lnTo>
                  <a:pt x="227" y="949223"/>
                </a:lnTo>
                <a:lnTo>
                  <a:pt x="0" y="944926"/>
                </a:lnTo>
                <a:lnTo>
                  <a:pt x="0" y="634638"/>
                </a:lnTo>
                <a:lnTo>
                  <a:pt x="227" y="631246"/>
                </a:lnTo>
                <a:lnTo>
                  <a:pt x="908" y="627175"/>
                </a:lnTo>
                <a:lnTo>
                  <a:pt x="1362" y="623782"/>
                </a:lnTo>
                <a:lnTo>
                  <a:pt x="2270" y="620390"/>
                </a:lnTo>
                <a:lnTo>
                  <a:pt x="3632" y="616998"/>
                </a:lnTo>
                <a:lnTo>
                  <a:pt x="4995" y="613605"/>
                </a:lnTo>
                <a:lnTo>
                  <a:pt x="6811" y="610665"/>
                </a:lnTo>
                <a:lnTo>
                  <a:pt x="8627" y="607499"/>
                </a:lnTo>
                <a:lnTo>
                  <a:pt x="10670" y="604559"/>
                </a:lnTo>
                <a:lnTo>
                  <a:pt x="12941" y="601845"/>
                </a:lnTo>
                <a:lnTo>
                  <a:pt x="15438" y="599583"/>
                </a:lnTo>
                <a:lnTo>
                  <a:pt x="18163" y="597096"/>
                </a:lnTo>
                <a:lnTo>
                  <a:pt x="20887" y="594834"/>
                </a:lnTo>
                <a:lnTo>
                  <a:pt x="23839" y="593025"/>
                </a:lnTo>
                <a:lnTo>
                  <a:pt x="27017" y="591216"/>
                </a:lnTo>
                <a:lnTo>
                  <a:pt x="30196" y="589633"/>
                </a:lnTo>
                <a:lnTo>
                  <a:pt x="34736" y="588276"/>
                </a:lnTo>
                <a:lnTo>
                  <a:pt x="39277" y="586919"/>
                </a:lnTo>
                <a:lnTo>
                  <a:pt x="44272" y="586240"/>
                </a:lnTo>
                <a:lnTo>
                  <a:pt x="49267" y="585788"/>
                </a:lnTo>
                <a:close/>
                <a:moveTo>
                  <a:pt x="1273230" y="0"/>
                </a:moveTo>
                <a:lnTo>
                  <a:pt x="1584498" y="0"/>
                </a:lnTo>
                <a:lnTo>
                  <a:pt x="1589493" y="226"/>
                </a:lnTo>
                <a:lnTo>
                  <a:pt x="1594488" y="905"/>
                </a:lnTo>
                <a:lnTo>
                  <a:pt x="1599028" y="2263"/>
                </a:lnTo>
                <a:lnTo>
                  <a:pt x="1603569" y="3847"/>
                </a:lnTo>
                <a:lnTo>
                  <a:pt x="1607883" y="5883"/>
                </a:lnTo>
                <a:lnTo>
                  <a:pt x="1611969" y="8372"/>
                </a:lnTo>
                <a:lnTo>
                  <a:pt x="1615602" y="11314"/>
                </a:lnTo>
                <a:lnTo>
                  <a:pt x="1619235" y="14256"/>
                </a:lnTo>
                <a:lnTo>
                  <a:pt x="1622413" y="17650"/>
                </a:lnTo>
                <a:lnTo>
                  <a:pt x="1625138" y="21497"/>
                </a:lnTo>
                <a:lnTo>
                  <a:pt x="1627408" y="25796"/>
                </a:lnTo>
                <a:lnTo>
                  <a:pt x="1629678" y="29869"/>
                </a:lnTo>
                <a:lnTo>
                  <a:pt x="1631495" y="34395"/>
                </a:lnTo>
                <a:lnTo>
                  <a:pt x="1632403" y="39147"/>
                </a:lnTo>
                <a:lnTo>
                  <a:pt x="1633311" y="43899"/>
                </a:lnTo>
                <a:lnTo>
                  <a:pt x="1633538" y="48877"/>
                </a:lnTo>
                <a:lnTo>
                  <a:pt x="1633538" y="359111"/>
                </a:lnTo>
                <a:lnTo>
                  <a:pt x="1633311" y="364089"/>
                </a:lnTo>
                <a:lnTo>
                  <a:pt x="1632403" y="368841"/>
                </a:lnTo>
                <a:lnTo>
                  <a:pt x="1631495" y="373593"/>
                </a:lnTo>
                <a:lnTo>
                  <a:pt x="1629678" y="378119"/>
                </a:lnTo>
                <a:lnTo>
                  <a:pt x="1627408" y="382418"/>
                </a:lnTo>
                <a:lnTo>
                  <a:pt x="1625138" y="386491"/>
                </a:lnTo>
                <a:lnTo>
                  <a:pt x="1622413" y="390338"/>
                </a:lnTo>
                <a:lnTo>
                  <a:pt x="1619235" y="393732"/>
                </a:lnTo>
                <a:lnTo>
                  <a:pt x="1615602" y="396900"/>
                </a:lnTo>
                <a:lnTo>
                  <a:pt x="1611969" y="399615"/>
                </a:lnTo>
                <a:lnTo>
                  <a:pt x="1607883" y="402105"/>
                </a:lnTo>
                <a:lnTo>
                  <a:pt x="1603569" y="404141"/>
                </a:lnTo>
                <a:lnTo>
                  <a:pt x="1599028" y="405725"/>
                </a:lnTo>
                <a:lnTo>
                  <a:pt x="1594488" y="407083"/>
                </a:lnTo>
                <a:lnTo>
                  <a:pt x="1589493" y="407762"/>
                </a:lnTo>
                <a:lnTo>
                  <a:pt x="1584498" y="407988"/>
                </a:lnTo>
                <a:lnTo>
                  <a:pt x="1273230" y="407988"/>
                </a:lnTo>
                <a:lnTo>
                  <a:pt x="1268008" y="407762"/>
                </a:lnTo>
                <a:lnTo>
                  <a:pt x="1263240" y="407083"/>
                </a:lnTo>
                <a:lnTo>
                  <a:pt x="1258473" y="405725"/>
                </a:lnTo>
                <a:lnTo>
                  <a:pt x="1254159" y="404141"/>
                </a:lnTo>
                <a:lnTo>
                  <a:pt x="1249845" y="402105"/>
                </a:lnTo>
                <a:lnTo>
                  <a:pt x="1245532" y="399615"/>
                </a:lnTo>
                <a:lnTo>
                  <a:pt x="1241899" y="396900"/>
                </a:lnTo>
                <a:lnTo>
                  <a:pt x="1238493" y="393732"/>
                </a:lnTo>
                <a:lnTo>
                  <a:pt x="1235315" y="390338"/>
                </a:lnTo>
                <a:lnTo>
                  <a:pt x="1232363" y="386491"/>
                </a:lnTo>
                <a:lnTo>
                  <a:pt x="1229866" y="382418"/>
                </a:lnTo>
                <a:lnTo>
                  <a:pt x="1227823" y="378119"/>
                </a:lnTo>
                <a:lnTo>
                  <a:pt x="1226233" y="373593"/>
                </a:lnTo>
                <a:lnTo>
                  <a:pt x="1224871" y="368841"/>
                </a:lnTo>
                <a:lnTo>
                  <a:pt x="1224190" y="364089"/>
                </a:lnTo>
                <a:lnTo>
                  <a:pt x="1223963" y="359111"/>
                </a:lnTo>
                <a:lnTo>
                  <a:pt x="1223963" y="48877"/>
                </a:lnTo>
                <a:lnTo>
                  <a:pt x="1224190" y="43899"/>
                </a:lnTo>
                <a:lnTo>
                  <a:pt x="1224871" y="39147"/>
                </a:lnTo>
                <a:lnTo>
                  <a:pt x="1226233" y="34395"/>
                </a:lnTo>
                <a:lnTo>
                  <a:pt x="1227823" y="29869"/>
                </a:lnTo>
                <a:lnTo>
                  <a:pt x="1229866" y="25796"/>
                </a:lnTo>
                <a:lnTo>
                  <a:pt x="1232363" y="21497"/>
                </a:lnTo>
                <a:lnTo>
                  <a:pt x="1235315" y="17650"/>
                </a:lnTo>
                <a:lnTo>
                  <a:pt x="1238493" y="14256"/>
                </a:lnTo>
                <a:lnTo>
                  <a:pt x="1241899" y="11314"/>
                </a:lnTo>
                <a:lnTo>
                  <a:pt x="1245532" y="8372"/>
                </a:lnTo>
                <a:lnTo>
                  <a:pt x="1249845" y="5883"/>
                </a:lnTo>
                <a:lnTo>
                  <a:pt x="1254159" y="3847"/>
                </a:lnTo>
                <a:lnTo>
                  <a:pt x="1258473" y="2263"/>
                </a:lnTo>
                <a:lnTo>
                  <a:pt x="1263240" y="905"/>
                </a:lnTo>
                <a:lnTo>
                  <a:pt x="1268008" y="226"/>
                </a:lnTo>
                <a:lnTo>
                  <a:pt x="1273230" y="0"/>
                </a:lnTo>
                <a:close/>
                <a:moveTo>
                  <a:pt x="661842" y="0"/>
                </a:moveTo>
                <a:lnTo>
                  <a:pt x="973283" y="0"/>
                </a:lnTo>
                <a:lnTo>
                  <a:pt x="978280" y="226"/>
                </a:lnTo>
                <a:lnTo>
                  <a:pt x="983278" y="905"/>
                </a:lnTo>
                <a:lnTo>
                  <a:pt x="988048" y="2263"/>
                </a:lnTo>
                <a:lnTo>
                  <a:pt x="992364" y="3847"/>
                </a:lnTo>
                <a:lnTo>
                  <a:pt x="996681" y="5883"/>
                </a:lnTo>
                <a:lnTo>
                  <a:pt x="1000769" y="8372"/>
                </a:lnTo>
                <a:lnTo>
                  <a:pt x="1004404" y="11314"/>
                </a:lnTo>
                <a:lnTo>
                  <a:pt x="1008039" y="14256"/>
                </a:lnTo>
                <a:lnTo>
                  <a:pt x="1011219" y="17650"/>
                </a:lnTo>
                <a:lnTo>
                  <a:pt x="1013945" y="21497"/>
                </a:lnTo>
                <a:lnTo>
                  <a:pt x="1016444" y="25796"/>
                </a:lnTo>
                <a:lnTo>
                  <a:pt x="1018488" y="29869"/>
                </a:lnTo>
                <a:lnTo>
                  <a:pt x="1020306" y="34395"/>
                </a:lnTo>
                <a:lnTo>
                  <a:pt x="1021214" y="39147"/>
                </a:lnTo>
                <a:lnTo>
                  <a:pt x="1022123" y="43899"/>
                </a:lnTo>
                <a:lnTo>
                  <a:pt x="1022350" y="48877"/>
                </a:lnTo>
                <a:lnTo>
                  <a:pt x="1022350" y="359111"/>
                </a:lnTo>
                <a:lnTo>
                  <a:pt x="1022123" y="364089"/>
                </a:lnTo>
                <a:lnTo>
                  <a:pt x="1021214" y="368841"/>
                </a:lnTo>
                <a:lnTo>
                  <a:pt x="1020306" y="373593"/>
                </a:lnTo>
                <a:lnTo>
                  <a:pt x="1018488" y="378119"/>
                </a:lnTo>
                <a:lnTo>
                  <a:pt x="1016444" y="382418"/>
                </a:lnTo>
                <a:lnTo>
                  <a:pt x="1013945" y="386491"/>
                </a:lnTo>
                <a:lnTo>
                  <a:pt x="1011219" y="390338"/>
                </a:lnTo>
                <a:lnTo>
                  <a:pt x="1008039" y="393732"/>
                </a:lnTo>
                <a:lnTo>
                  <a:pt x="1004404" y="396900"/>
                </a:lnTo>
                <a:lnTo>
                  <a:pt x="1000769" y="399615"/>
                </a:lnTo>
                <a:lnTo>
                  <a:pt x="996681" y="402105"/>
                </a:lnTo>
                <a:lnTo>
                  <a:pt x="992364" y="404141"/>
                </a:lnTo>
                <a:lnTo>
                  <a:pt x="988048" y="405725"/>
                </a:lnTo>
                <a:lnTo>
                  <a:pt x="983278" y="407083"/>
                </a:lnTo>
                <a:lnTo>
                  <a:pt x="978280" y="407762"/>
                </a:lnTo>
                <a:lnTo>
                  <a:pt x="973283" y="407988"/>
                </a:lnTo>
                <a:lnTo>
                  <a:pt x="661842" y="407988"/>
                </a:lnTo>
                <a:lnTo>
                  <a:pt x="656844" y="407762"/>
                </a:lnTo>
                <a:lnTo>
                  <a:pt x="651847" y="407083"/>
                </a:lnTo>
                <a:lnTo>
                  <a:pt x="647076" y="405725"/>
                </a:lnTo>
                <a:lnTo>
                  <a:pt x="642760" y="404141"/>
                </a:lnTo>
                <a:lnTo>
                  <a:pt x="638444" y="402105"/>
                </a:lnTo>
                <a:lnTo>
                  <a:pt x="634355" y="399615"/>
                </a:lnTo>
                <a:lnTo>
                  <a:pt x="630721" y="396900"/>
                </a:lnTo>
                <a:lnTo>
                  <a:pt x="627086" y="393732"/>
                </a:lnTo>
                <a:lnTo>
                  <a:pt x="623906" y="390338"/>
                </a:lnTo>
                <a:lnTo>
                  <a:pt x="621180" y="386491"/>
                </a:lnTo>
                <a:lnTo>
                  <a:pt x="618681" y="382418"/>
                </a:lnTo>
                <a:lnTo>
                  <a:pt x="616637" y="378119"/>
                </a:lnTo>
                <a:lnTo>
                  <a:pt x="614819" y="373593"/>
                </a:lnTo>
                <a:lnTo>
                  <a:pt x="613683" y="368841"/>
                </a:lnTo>
                <a:lnTo>
                  <a:pt x="613002" y="364089"/>
                </a:lnTo>
                <a:lnTo>
                  <a:pt x="612775" y="359111"/>
                </a:lnTo>
                <a:lnTo>
                  <a:pt x="612775" y="48877"/>
                </a:lnTo>
                <a:lnTo>
                  <a:pt x="613002" y="43899"/>
                </a:lnTo>
                <a:lnTo>
                  <a:pt x="613683" y="39147"/>
                </a:lnTo>
                <a:lnTo>
                  <a:pt x="614819" y="34395"/>
                </a:lnTo>
                <a:lnTo>
                  <a:pt x="616637" y="29869"/>
                </a:lnTo>
                <a:lnTo>
                  <a:pt x="618681" y="25796"/>
                </a:lnTo>
                <a:lnTo>
                  <a:pt x="621180" y="21497"/>
                </a:lnTo>
                <a:lnTo>
                  <a:pt x="623906" y="17650"/>
                </a:lnTo>
                <a:lnTo>
                  <a:pt x="627086" y="14256"/>
                </a:lnTo>
                <a:lnTo>
                  <a:pt x="630721" y="11314"/>
                </a:lnTo>
                <a:lnTo>
                  <a:pt x="634355" y="8372"/>
                </a:lnTo>
                <a:lnTo>
                  <a:pt x="638444" y="5883"/>
                </a:lnTo>
                <a:lnTo>
                  <a:pt x="642760" y="3847"/>
                </a:lnTo>
                <a:lnTo>
                  <a:pt x="647076" y="2263"/>
                </a:lnTo>
                <a:lnTo>
                  <a:pt x="651847" y="905"/>
                </a:lnTo>
                <a:lnTo>
                  <a:pt x="656844" y="226"/>
                </a:lnTo>
                <a:lnTo>
                  <a:pt x="661842" y="0"/>
                </a:lnTo>
                <a:close/>
                <a:moveTo>
                  <a:pt x="49267" y="0"/>
                </a:moveTo>
                <a:lnTo>
                  <a:pt x="360535" y="0"/>
                </a:lnTo>
                <a:lnTo>
                  <a:pt x="365757" y="226"/>
                </a:lnTo>
                <a:lnTo>
                  <a:pt x="370524" y="905"/>
                </a:lnTo>
                <a:lnTo>
                  <a:pt x="375292" y="2263"/>
                </a:lnTo>
                <a:lnTo>
                  <a:pt x="379606" y="3847"/>
                </a:lnTo>
                <a:lnTo>
                  <a:pt x="383920" y="5883"/>
                </a:lnTo>
                <a:lnTo>
                  <a:pt x="388233" y="8372"/>
                </a:lnTo>
                <a:lnTo>
                  <a:pt x="391866" y="11314"/>
                </a:lnTo>
                <a:lnTo>
                  <a:pt x="395271" y="14256"/>
                </a:lnTo>
                <a:lnTo>
                  <a:pt x="398450" y="17650"/>
                </a:lnTo>
                <a:lnTo>
                  <a:pt x="401401" y="21497"/>
                </a:lnTo>
                <a:lnTo>
                  <a:pt x="403672" y="25796"/>
                </a:lnTo>
                <a:lnTo>
                  <a:pt x="405715" y="29869"/>
                </a:lnTo>
                <a:lnTo>
                  <a:pt x="407531" y="34395"/>
                </a:lnTo>
                <a:lnTo>
                  <a:pt x="408440" y="39147"/>
                </a:lnTo>
                <a:lnTo>
                  <a:pt x="409348" y="43899"/>
                </a:lnTo>
                <a:lnTo>
                  <a:pt x="409575" y="48877"/>
                </a:lnTo>
                <a:lnTo>
                  <a:pt x="409575" y="359111"/>
                </a:lnTo>
                <a:lnTo>
                  <a:pt x="409348" y="364089"/>
                </a:lnTo>
                <a:lnTo>
                  <a:pt x="408440" y="368841"/>
                </a:lnTo>
                <a:lnTo>
                  <a:pt x="407531" y="373593"/>
                </a:lnTo>
                <a:lnTo>
                  <a:pt x="405715" y="378119"/>
                </a:lnTo>
                <a:lnTo>
                  <a:pt x="403672" y="382418"/>
                </a:lnTo>
                <a:lnTo>
                  <a:pt x="401401" y="386491"/>
                </a:lnTo>
                <a:lnTo>
                  <a:pt x="398450" y="390338"/>
                </a:lnTo>
                <a:lnTo>
                  <a:pt x="395271" y="393732"/>
                </a:lnTo>
                <a:lnTo>
                  <a:pt x="391866" y="396900"/>
                </a:lnTo>
                <a:lnTo>
                  <a:pt x="388233" y="399615"/>
                </a:lnTo>
                <a:lnTo>
                  <a:pt x="383920" y="402105"/>
                </a:lnTo>
                <a:lnTo>
                  <a:pt x="379606" y="404141"/>
                </a:lnTo>
                <a:lnTo>
                  <a:pt x="375292" y="405725"/>
                </a:lnTo>
                <a:lnTo>
                  <a:pt x="370524" y="407083"/>
                </a:lnTo>
                <a:lnTo>
                  <a:pt x="365757" y="407762"/>
                </a:lnTo>
                <a:lnTo>
                  <a:pt x="360535" y="407988"/>
                </a:lnTo>
                <a:lnTo>
                  <a:pt x="49267" y="407988"/>
                </a:lnTo>
                <a:lnTo>
                  <a:pt x="44272" y="407762"/>
                </a:lnTo>
                <a:lnTo>
                  <a:pt x="39277" y="407083"/>
                </a:lnTo>
                <a:lnTo>
                  <a:pt x="35191" y="405951"/>
                </a:lnTo>
                <a:lnTo>
                  <a:pt x="31331" y="404594"/>
                </a:lnTo>
                <a:lnTo>
                  <a:pt x="27471" y="402783"/>
                </a:lnTo>
                <a:lnTo>
                  <a:pt x="23839" y="400747"/>
                </a:lnTo>
                <a:lnTo>
                  <a:pt x="20433" y="398710"/>
                </a:lnTo>
                <a:lnTo>
                  <a:pt x="17028" y="396221"/>
                </a:lnTo>
                <a:lnTo>
                  <a:pt x="14303" y="393279"/>
                </a:lnTo>
                <a:lnTo>
                  <a:pt x="11352" y="390338"/>
                </a:lnTo>
                <a:lnTo>
                  <a:pt x="8854" y="386944"/>
                </a:lnTo>
                <a:lnTo>
                  <a:pt x="6811" y="383323"/>
                </a:lnTo>
                <a:lnTo>
                  <a:pt x="4768" y="379703"/>
                </a:lnTo>
                <a:lnTo>
                  <a:pt x="3178" y="375856"/>
                </a:lnTo>
                <a:lnTo>
                  <a:pt x="1816" y="371783"/>
                </a:lnTo>
                <a:lnTo>
                  <a:pt x="908" y="367710"/>
                </a:lnTo>
                <a:lnTo>
                  <a:pt x="227" y="363636"/>
                </a:lnTo>
                <a:lnTo>
                  <a:pt x="0" y="359111"/>
                </a:lnTo>
                <a:lnTo>
                  <a:pt x="0" y="48877"/>
                </a:lnTo>
                <a:lnTo>
                  <a:pt x="227" y="44578"/>
                </a:lnTo>
                <a:lnTo>
                  <a:pt x="908" y="40278"/>
                </a:lnTo>
                <a:lnTo>
                  <a:pt x="1816" y="36205"/>
                </a:lnTo>
                <a:lnTo>
                  <a:pt x="3178" y="32132"/>
                </a:lnTo>
                <a:lnTo>
                  <a:pt x="4768" y="28285"/>
                </a:lnTo>
                <a:lnTo>
                  <a:pt x="6811" y="24665"/>
                </a:lnTo>
                <a:lnTo>
                  <a:pt x="8854" y="21044"/>
                </a:lnTo>
                <a:lnTo>
                  <a:pt x="11352" y="17650"/>
                </a:lnTo>
                <a:lnTo>
                  <a:pt x="14303" y="14708"/>
                </a:lnTo>
                <a:lnTo>
                  <a:pt x="17028" y="11993"/>
                </a:lnTo>
                <a:lnTo>
                  <a:pt x="20433" y="9504"/>
                </a:lnTo>
                <a:lnTo>
                  <a:pt x="23839" y="7241"/>
                </a:lnTo>
                <a:lnTo>
                  <a:pt x="27471" y="5204"/>
                </a:lnTo>
                <a:lnTo>
                  <a:pt x="31331" y="3394"/>
                </a:lnTo>
                <a:lnTo>
                  <a:pt x="35191" y="2036"/>
                </a:lnTo>
                <a:lnTo>
                  <a:pt x="39277" y="905"/>
                </a:lnTo>
                <a:lnTo>
                  <a:pt x="44272" y="226"/>
                </a:lnTo>
                <a:lnTo>
                  <a:pt x="49267" y="0"/>
                </a:lnTo>
                <a:close/>
              </a:path>
            </a:pathLst>
          </a:custGeom>
          <a:solidFill>
            <a:srgbClr val="34343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2" name="KSO_Shape"/>
          <p:cNvSpPr/>
          <p:nvPr/>
        </p:nvSpPr>
        <p:spPr bwMode="auto">
          <a:xfrm>
            <a:off x="9573733" y="2120616"/>
            <a:ext cx="738999" cy="824162"/>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rgbClr val="34343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3" name="KSO_Shape"/>
          <p:cNvSpPr/>
          <p:nvPr/>
        </p:nvSpPr>
        <p:spPr bwMode="auto">
          <a:xfrm>
            <a:off x="1912163" y="2189296"/>
            <a:ext cx="824163" cy="686803"/>
          </a:xfrm>
          <a:custGeom>
            <a:avLst/>
            <a:gdLst>
              <a:gd name="T0" fmla="*/ 955059 w 2209801"/>
              <a:gd name="T1" fmla="*/ 1423299 h 1841500"/>
              <a:gd name="T2" fmla="*/ 895052 w 2209801"/>
              <a:gd name="T3" fmla="*/ 1587500 h 1841500"/>
              <a:gd name="T4" fmla="*/ 923404 w 2209801"/>
              <a:gd name="T5" fmla="*/ 1417259 h 1841500"/>
              <a:gd name="T6" fmla="*/ 1072157 w 2209801"/>
              <a:gd name="T7" fmla="*/ 1271642 h 1841500"/>
              <a:gd name="T8" fmla="*/ 1293954 w 2209801"/>
              <a:gd name="T9" fmla="*/ 1359503 h 1841500"/>
              <a:gd name="T10" fmla="*/ 1335967 w 2209801"/>
              <a:gd name="T11" fmla="*/ 1501556 h 1841500"/>
              <a:gd name="T12" fmla="*/ 1274311 w 2209801"/>
              <a:gd name="T13" fmla="*/ 1562319 h 1841500"/>
              <a:gd name="T14" fmla="*/ 873125 w 2209801"/>
              <a:gd name="T15" fmla="*/ 1587500 h 1841500"/>
              <a:gd name="T16" fmla="*/ 577942 w 2209801"/>
              <a:gd name="T17" fmla="*/ 1554929 h 1841500"/>
              <a:gd name="T18" fmla="*/ 544114 w 2209801"/>
              <a:gd name="T19" fmla="*/ 1464059 h 1841500"/>
              <a:gd name="T20" fmla="*/ 595402 w 2209801"/>
              <a:gd name="T21" fmla="*/ 1347459 h 1841500"/>
              <a:gd name="T22" fmla="*/ 627526 w 2209801"/>
              <a:gd name="T23" fmla="*/ 1099148 h 1841500"/>
              <a:gd name="T24" fmla="*/ 1266277 w 2209801"/>
              <a:gd name="T25" fmla="*/ 1066149 h 1841500"/>
              <a:gd name="T26" fmla="*/ 1003177 w 2209801"/>
              <a:gd name="T27" fmla="*/ 854484 h 1841500"/>
              <a:gd name="T28" fmla="*/ 1079202 w 2209801"/>
              <a:gd name="T29" fmla="*/ 950119 h 1841500"/>
              <a:gd name="T30" fmla="*/ 1067675 w 2209801"/>
              <a:gd name="T31" fmla="*/ 1108872 h 1841500"/>
              <a:gd name="T32" fmla="*/ 953225 w 2209801"/>
              <a:gd name="T33" fmla="*/ 1311890 h 1841500"/>
              <a:gd name="T34" fmla="*/ 872260 w 2209801"/>
              <a:gd name="T35" fmla="*/ 1264346 h 1841500"/>
              <a:gd name="T36" fmla="*/ 790471 w 2209801"/>
              <a:gd name="T37" fmla="*/ 1041381 h 1841500"/>
              <a:gd name="T38" fmla="*/ 818192 w 2209801"/>
              <a:gd name="T39" fmla="*/ 906400 h 1841500"/>
              <a:gd name="T40" fmla="*/ 915350 w 2209801"/>
              <a:gd name="T41" fmla="*/ 839456 h 1841500"/>
              <a:gd name="T42" fmla="*/ 1512192 w 2209801"/>
              <a:gd name="T43" fmla="*/ 495955 h 1841500"/>
              <a:gd name="T44" fmla="*/ 1531786 w 2209801"/>
              <a:gd name="T45" fmla="*/ 617625 h 1841500"/>
              <a:gd name="T46" fmla="*/ 1466470 w 2209801"/>
              <a:gd name="T47" fmla="*/ 695548 h 1841500"/>
              <a:gd name="T48" fmla="*/ 1457761 w 2209801"/>
              <a:gd name="T49" fmla="*/ 544076 h 1841500"/>
              <a:gd name="T50" fmla="*/ 443702 w 2209801"/>
              <a:gd name="T51" fmla="*/ 533140 h 1841500"/>
              <a:gd name="T52" fmla="*/ 430094 w 2209801"/>
              <a:gd name="T53" fmla="*/ 637310 h 1841500"/>
              <a:gd name="T54" fmla="*/ 363416 w 2209801"/>
              <a:gd name="T55" fmla="*/ 670941 h 1841500"/>
              <a:gd name="T56" fmla="*/ 351986 w 2209801"/>
              <a:gd name="T57" fmla="*/ 539428 h 1841500"/>
              <a:gd name="T58" fmla="*/ 1772035 w 2209801"/>
              <a:gd name="T59" fmla="*/ 480584 h 1841500"/>
              <a:gd name="T60" fmla="*/ 1884987 w 2209801"/>
              <a:gd name="T61" fmla="*/ 562627 h 1841500"/>
              <a:gd name="T62" fmla="*/ 1897324 w 2209801"/>
              <a:gd name="T63" fmla="*/ 701825 h 1841500"/>
              <a:gd name="T64" fmla="*/ 1762440 w 2209801"/>
              <a:gd name="T65" fmla="*/ 739291 h 1841500"/>
              <a:gd name="T66" fmla="*/ 1234797 w 2209801"/>
              <a:gd name="T67" fmla="*/ 737650 h 1841500"/>
              <a:gd name="T68" fmla="*/ 1110981 w 2209801"/>
              <a:gd name="T69" fmla="*/ 699091 h 1841500"/>
              <a:gd name="T70" fmla="*/ 1128512 w 2209801"/>
              <a:gd name="T71" fmla="*/ 556063 h 1841500"/>
              <a:gd name="T72" fmla="*/ 1266025 w 2209801"/>
              <a:gd name="T73" fmla="*/ 472106 h 1841500"/>
              <a:gd name="T74" fmla="*/ 665986 w 2209801"/>
              <a:gd name="T75" fmla="*/ 480584 h 1841500"/>
              <a:gd name="T76" fmla="*/ 779212 w 2209801"/>
              <a:gd name="T77" fmla="*/ 562627 h 1841500"/>
              <a:gd name="T78" fmla="*/ 791001 w 2209801"/>
              <a:gd name="T79" fmla="*/ 701825 h 1841500"/>
              <a:gd name="T80" fmla="*/ 656664 w 2209801"/>
              <a:gd name="T81" fmla="*/ 739291 h 1841500"/>
              <a:gd name="T82" fmla="*/ 129021 w 2209801"/>
              <a:gd name="T83" fmla="*/ 737650 h 1841500"/>
              <a:gd name="T84" fmla="*/ 5204 w 2209801"/>
              <a:gd name="T85" fmla="*/ 699091 h 1841500"/>
              <a:gd name="T86" fmla="*/ 22736 w 2209801"/>
              <a:gd name="T87" fmla="*/ 556063 h 1841500"/>
              <a:gd name="T88" fmla="*/ 159975 w 2209801"/>
              <a:gd name="T89" fmla="*/ 472106 h 1841500"/>
              <a:gd name="T90" fmla="*/ 1069099 w 2209801"/>
              <a:gd name="T91" fmla="*/ 359725 h 1841500"/>
              <a:gd name="T92" fmla="*/ 1569828 w 2209801"/>
              <a:gd name="T93" fmla="*/ 16989 h 1841500"/>
              <a:gd name="T94" fmla="*/ 1645510 w 2209801"/>
              <a:gd name="T95" fmla="*/ 112622 h 1841500"/>
              <a:gd name="T96" fmla="*/ 1633992 w 2209801"/>
              <a:gd name="T97" fmla="*/ 272099 h 1841500"/>
              <a:gd name="T98" fmla="*/ 1520196 w 2209801"/>
              <a:gd name="T99" fmla="*/ 475421 h 1841500"/>
              <a:gd name="T100" fmla="*/ 1439030 w 2209801"/>
              <a:gd name="T101" fmla="*/ 428016 h 1841500"/>
              <a:gd name="T102" fmla="*/ 1357591 w 2209801"/>
              <a:gd name="T103" fmla="*/ 204417 h 1841500"/>
              <a:gd name="T104" fmla="*/ 1384737 w 2209801"/>
              <a:gd name="T105" fmla="*/ 68778 h 1841500"/>
              <a:gd name="T106" fmla="*/ 1482081 w 2209801"/>
              <a:gd name="T107" fmla="*/ 1918 h 1841500"/>
              <a:gd name="T108" fmla="*/ 483001 w 2209801"/>
              <a:gd name="T109" fmla="*/ 29046 h 1841500"/>
              <a:gd name="T110" fmla="*/ 545508 w 2209801"/>
              <a:gd name="T111" fmla="*/ 137283 h 1841500"/>
              <a:gd name="T112" fmla="*/ 513571 w 2209801"/>
              <a:gd name="T113" fmla="*/ 304434 h 1841500"/>
              <a:gd name="T114" fmla="*/ 403843 w 2209801"/>
              <a:gd name="T115" fmla="*/ 481997 h 1841500"/>
              <a:gd name="T116" fmla="*/ 310765 w 2209801"/>
              <a:gd name="T117" fmla="*/ 342248 h 1841500"/>
              <a:gd name="T118" fmla="*/ 250442 w 2209801"/>
              <a:gd name="T119" fmla="*/ 171809 h 1841500"/>
              <a:gd name="T120" fmla="*/ 294115 w 2209801"/>
              <a:gd name="T121" fmla="*/ 50145 h 1841500"/>
              <a:gd name="T122" fmla="*/ 399749 w 2209801"/>
              <a:gd name="T123" fmla="*/ 0 h 184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09801" h="1841500">
                <a:moveTo>
                  <a:pt x="1088391" y="1543050"/>
                </a:moveTo>
                <a:lnTo>
                  <a:pt x="1090946" y="1543369"/>
                </a:lnTo>
                <a:lnTo>
                  <a:pt x="1093500" y="1544006"/>
                </a:lnTo>
                <a:lnTo>
                  <a:pt x="1096055" y="1545280"/>
                </a:lnTo>
                <a:lnTo>
                  <a:pt x="1097970" y="1547191"/>
                </a:lnTo>
                <a:lnTo>
                  <a:pt x="1140118" y="1589235"/>
                </a:lnTo>
                <a:lnTo>
                  <a:pt x="1142034" y="1591146"/>
                </a:lnTo>
                <a:lnTo>
                  <a:pt x="1143311" y="1594013"/>
                </a:lnTo>
                <a:lnTo>
                  <a:pt x="1143950" y="1596243"/>
                </a:lnTo>
                <a:lnTo>
                  <a:pt x="1144588" y="1599109"/>
                </a:lnTo>
                <a:lnTo>
                  <a:pt x="1143950" y="1601657"/>
                </a:lnTo>
                <a:lnTo>
                  <a:pt x="1143311" y="1604524"/>
                </a:lnTo>
                <a:lnTo>
                  <a:pt x="1142034" y="1606754"/>
                </a:lnTo>
                <a:lnTo>
                  <a:pt x="1140118" y="1609302"/>
                </a:lnTo>
                <a:lnTo>
                  <a:pt x="1105314" y="1644020"/>
                </a:lnTo>
                <a:lnTo>
                  <a:pt x="1107869" y="1651027"/>
                </a:lnTo>
                <a:lnTo>
                  <a:pt x="1110742" y="1658990"/>
                </a:lnTo>
                <a:lnTo>
                  <a:pt x="1113616" y="1667590"/>
                </a:lnTo>
                <a:lnTo>
                  <a:pt x="1116490" y="1677146"/>
                </a:lnTo>
                <a:lnTo>
                  <a:pt x="1118725" y="1687338"/>
                </a:lnTo>
                <a:lnTo>
                  <a:pt x="1121599" y="1698486"/>
                </a:lnTo>
                <a:lnTo>
                  <a:pt x="1123834" y="1710271"/>
                </a:lnTo>
                <a:lnTo>
                  <a:pt x="1126388" y="1722694"/>
                </a:lnTo>
                <a:lnTo>
                  <a:pt x="1128304" y="1735753"/>
                </a:lnTo>
                <a:lnTo>
                  <a:pt x="1130539" y="1749449"/>
                </a:lnTo>
                <a:lnTo>
                  <a:pt x="1132136" y="1763782"/>
                </a:lnTo>
                <a:lnTo>
                  <a:pt x="1133732" y="1778115"/>
                </a:lnTo>
                <a:lnTo>
                  <a:pt x="1135329" y="1793404"/>
                </a:lnTo>
                <a:lnTo>
                  <a:pt x="1136606" y="1809012"/>
                </a:lnTo>
                <a:lnTo>
                  <a:pt x="1137244" y="1824937"/>
                </a:lnTo>
                <a:lnTo>
                  <a:pt x="1138202" y="1841500"/>
                </a:lnTo>
                <a:lnTo>
                  <a:pt x="1038261" y="1841500"/>
                </a:lnTo>
                <a:lnTo>
                  <a:pt x="1038900" y="1824937"/>
                </a:lnTo>
                <a:lnTo>
                  <a:pt x="1039858" y="1809012"/>
                </a:lnTo>
                <a:lnTo>
                  <a:pt x="1041135" y="1793404"/>
                </a:lnTo>
                <a:lnTo>
                  <a:pt x="1042412" y="1778115"/>
                </a:lnTo>
                <a:lnTo>
                  <a:pt x="1044009" y="1763782"/>
                </a:lnTo>
                <a:lnTo>
                  <a:pt x="1045924" y="1749449"/>
                </a:lnTo>
                <a:lnTo>
                  <a:pt x="1047840" y="1735753"/>
                </a:lnTo>
                <a:lnTo>
                  <a:pt x="1050075" y="1722694"/>
                </a:lnTo>
                <a:lnTo>
                  <a:pt x="1052630" y="1710271"/>
                </a:lnTo>
                <a:lnTo>
                  <a:pt x="1054865" y="1698486"/>
                </a:lnTo>
                <a:lnTo>
                  <a:pt x="1057419" y="1687338"/>
                </a:lnTo>
                <a:lnTo>
                  <a:pt x="1059974" y="1677146"/>
                </a:lnTo>
                <a:lnTo>
                  <a:pt x="1062847" y="1667590"/>
                </a:lnTo>
                <a:lnTo>
                  <a:pt x="1065721" y="1658990"/>
                </a:lnTo>
                <a:lnTo>
                  <a:pt x="1068595" y="1651027"/>
                </a:lnTo>
                <a:lnTo>
                  <a:pt x="1071149" y="1644020"/>
                </a:lnTo>
                <a:lnTo>
                  <a:pt x="1036026" y="1609302"/>
                </a:lnTo>
                <a:lnTo>
                  <a:pt x="1034430" y="1606754"/>
                </a:lnTo>
                <a:lnTo>
                  <a:pt x="1033152" y="1604524"/>
                </a:lnTo>
                <a:lnTo>
                  <a:pt x="1032514" y="1601657"/>
                </a:lnTo>
                <a:lnTo>
                  <a:pt x="1031875" y="1599109"/>
                </a:lnTo>
                <a:lnTo>
                  <a:pt x="1032514" y="1596243"/>
                </a:lnTo>
                <a:lnTo>
                  <a:pt x="1033152" y="1594013"/>
                </a:lnTo>
                <a:lnTo>
                  <a:pt x="1034430" y="1591146"/>
                </a:lnTo>
                <a:lnTo>
                  <a:pt x="1036345" y="1589235"/>
                </a:lnTo>
                <a:lnTo>
                  <a:pt x="1077854" y="1547191"/>
                </a:lnTo>
                <a:lnTo>
                  <a:pt x="1080409" y="1545280"/>
                </a:lnTo>
                <a:lnTo>
                  <a:pt x="1082644" y="1544006"/>
                </a:lnTo>
                <a:lnTo>
                  <a:pt x="1085518" y="1543369"/>
                </a:lnTo>
                <a:lnTo>
                  <a:pt x="1088391" y="1543050"/>
                </a:lnTo>
                <a:close/>
                <a:moveTo>
                  <a:pt x="1225348" y="1466850"/>
                </a:moveTo>
                <a:lnTo>
                  <a:pt x="1243703" y="1475105"/>
                </a:lnTo>
                <a:lnTo>
                  <a:pt x="1262058" y="1482725"/>
                </a:lnTo>
                <a:lnTo>
                  <a:pt x="1280096" y="1490028"/>
                </a:lnTo>
                <a:lnTo>
                  <a:pt x="1298135" y="1496695"/>
                </a:lnTo>
                <a:lnTo>
                  <a:pt x="1315540" y="1502410"/>
                </a:lnTo>
                <a:lnTo>
                  <a:pt x="1332629" y="1508443"/>
                </a:lnTo>
                <a:lnTo>
                  <a:pt x="1365541" y="1518920"/>
                </a:lnTo>
                <a:lnTo>
                  <a:pt x="1397188" y="1528763"/>
                </a:lnTo>
                <a:lnTo>
                  <a:pt x="1426935" y="1538605"/>
                </a:lnTo>
                <a:lnTo>
                  <a:pt x="1441176" y="1544003"/>
                </a:lnTo>
                <a:lnTo>
                  <a:pt x="1454467" y="1549083"/>
                </a:lnTo>
                <a:lnTo>
                  <a:pt x="1467442" y="1554163"/>
                </a:lnTo>
                <a:lnTo>
                  <a:pt x="1479784" y="1559878"/>
                </a:lnTo>
                <a:lnTo>
                  <a:pt x="1485481" y="1563053"/>
                </a:lnTo>
                <a:lnTo>
                  <a:pt x="1491177" y="1567180"/>
                </a:lnTo>
                <a:lnTo>
                  <a:pt x="1496240" y="1571943"/>
                </a:lnTo>
                <a:lnTo>
                  <a:pt x="1500987" y="1577023"/>
                </a:lnTo>
                <a:lnTo>
                  <a:pt x="1505734" y="1582420"/>
                </a:lnTo>
                <a:lnTo>
                  <a:pt x="1510165" y="1588453"/>
                </a:lnTo>
                <a:lnTo>
                  <a:pt x="1513962" y="1595120"/>
                </a:lnTo>
                <a:lnTo>
                  <a:pt x="1518076" y="1601788"/>
                </a:lnTo>
                <a:lnTo>
                  <a:pt x="1521557" y="1608773"/>
                </a:lnTo>
                <a:lnTo>
                  <a:pt x="1524722" y="1616393"/>
                </a:lnTo>
                <a:lnTo>
                  <a:pt x="1527570" y="1624330"/>
                </a:lnTo>
                <a:lnTo>
                  <a:pt x="1530418" y="1631950"/>
                </a:lnTo>
                <a:lnTo>
                  <a:pt x="1532950" y="1640205"/>
                </a:lnTo>
                <a:lnTo>
                  <a:pt x="1535165" y="1648460"/>
                </a:lnTo>
                <a:lnTo>
                  <a:pt x="1539596" y="1664970"/>
                </a:lnTo>
                <a:lnTo>
                  <a:pt x="1542760" y="1681798"/>
                </a:lnTo>
                <a:lnTo>
                  <a:pt x="1545292" y="1698308"/>
                </a:lnTo>
                <a:lnTo>
                  <a:pt x="1547191" y="1713865"/>
                </a:lnTo>
                <a:lnTo>
                  <a:pt x="1548773" y="1728470"/>
                </a:lnTo>
                <a:lnTo>
                  <a:pt x="1549722" y="1741805"/>
                </a:lnTo>
                <a:lnTo>
                  <a:pt x="1550355" y="1753235"/>
                </a:lnTo>
                <a:lnTo>
                  <a:pt x="1550988" y="1770063"/>
                </a:lnTo>
                <a:lnTo>
                  <a:pt x="1550355" y="1772920"/>
                </a:lnTo>
                <a:lnTo>
                  <a:pt x="1549406" y="1776095"/>
                </a:lnTo>
                <a:lnTo>
                  <a:pt x="1547191" y="1779270"/>
                </a:lnTo>
                <a:lnTo>
                  <a:pt x="1544975" y="1782128"/>
                </a:lnTo>
                <a:lnTo>
                  <a:pt x="1541494" y="1785303"/>
                </a:lnTo>
                <a:lnTo>
                  <a:pt x="1537380" y="1788160"/>
                </a:lnTo>
                <a:lnTo>
                  <a:pt x="1532950" y="1791335"/>
                </a:lnTo>
                <a:lnTo>
                  <a:pt x="1527254" y="1794510"/>
                </a:lnTo>
                <a:lnTo>
                  <a:pt x="1520924" y="1797685"/>
                </a:lnTo>
                <a:lnTo>
                  <a:pt x="1513962" y="1800543"/>
                </a:lnTo>
                <a:lnTo>
                  <a:pt x="1506051" y="1803718"/>
                </a:lnTo>
                <a:lnTo>
                  <a:pt x="1497506" y="1806575"/>
                </a:lnTo>
                <a:lnTo>
                  <a:pt x="1488012" y="1809433"/>
                </a:lnTo>
                <a:lnTo>
                  <a:pt x="1478202" y="1812290"/>
                </a:lnTo>
                <a:lnTo>
                  <a:pt x="1467442" y="1815148"/>
                </a:lnTo>
                <a:lnTo>
                  <a:pt x="1455417" y="1817370"/>
                </a:lnTo>
                <a:lnTo>
                  <a:pt x="1443391" y="1820228"/>
                </a:lnTo>
                <a:lnTo>
                  <a:pt x="1430100" y="1822450"/>
                </a:lnTo>
                <a:lnTo>
                  <a:pt x="1416175" y="1824990"/>
                </a:lnTo>
                <a:lnTo>
                  <a:pt x="1401302" y="1827213"/>
                </a:lnTo>
                <a:lnTo>
                  <a:pt x="1386111" y="1829118"/>
                </a:lnTo>
                <a:lnTo>
                  <a:pt x="1369655" y="1831340"/>
                </a:lnTo>
                <a:lnTo>
                  <a:pt x="1335161" y="1834833"/>
                </a:lnTo>
                <a:lnTo>
                  <a:pt x="1297185" y="1837373"/>
                </a:lnTo>
                <a:lnTo>
                  <a:pt x="1255729" y="1839913"/>
                </a:lnTo>
                <a:lnTo>
                  <a:pt x="1211108" y="1841183"/>
                </a:lnTo>
                <a:lnTo>
                  <a:pt x="1163638" y="1841500"/>
                </a:lnTo>
                <a:lnTo>
                  <a:pt x="1225348" y="1466850"/>
                </a:lnTo>
                <a:close/>
                <a:moveTo>
                  <a:pt x="951115" y="1466850"/>
                </a:moveTo>
                <a:lnTo>
                  <a:pt x="1012825" y="1841500"/>
                </a:lnTo>
                <a:lnTo>
                  <a:pt x="965039" y="1841183"/>
                </a:lnTo>
                <a:lnTo>
                  <a:pt x="920735" y="1839913"/>
                </a:lnTo>
                <a:lnTo>
                  <a:pt x="879278" y="1837373"/>
                </a:lnTo>
                <a:lnTo>
                  <a:pt x="841303" y="1834833"/>
                </a:lnTo>
                <a:lnTo>
                  <a:pt x="806492" y="1831340"/>
                </a:lnTo>
                <a:lnTo>
                  <a:pt x="790352" y="1829118"/>
                </a:lnTo>
                <a:lnTo>
                  <a:pt x="774529" y="1827213"/>
                </a:lnTo>
                <a:lnTo>
                  <a:pt x="760288" y="1824990"/>
                </a:lnTo>
                <a:lnTo>
                  <a:pt x="746047" y="1822450"/>
                </a:lnTo>
                <a:lnTo>
                  <a:pt x="733072" y="1820228"/>
                </a:lnTo>
                <a:lnTo>
                  <a:pt x="720414" y="1817370"/>
                </a:lnTo>
                <a:lnTo>
                  <a:pt x="708705" y="1815148"/>
                </a:lnTo>
                <a:lnTo>
                  <a:pt x="698262" y="1812290"/>
                </a:lnTo>
                <a:lnTo>
                  <a:pt x="687818" y="1809433"/>
                </a:lnTo>
                <a:lnTo>
                  <a:pt x="678641" y="1806575"/>
                </a:lnTo>
                <a:lnTo>
                  <a:pt x="670413" y="1803718"/>
                </a:lnTo>
                <a:lnTo>
                  <a:pt x="662501" y="1800543"/>
                </a:lnTo>
                <a:lnTo>
                  <a:pt x="655539" y="1797685"/>
                </a:lnTo>
                <a:lnTo>
                  <a:pt x="649210" y="1794510"/>
                </a:lnTo>
                <a:lnTo>
                  <a:pt x="643514" y="1791335"/>
                </a:lnTo>
                <a:lnTo>
                  <a:pt x="638450" y="1788160"/>
                </a:lnTo>
                <a:lnTo>
                  <a:pt x="634653" y="1785303"/>
                </a:lnTo>
                <a:lnTo>
                  <a:pt x="631488" y="1782128"/>
                </a:lnTo>
                <a:lnTo>
                  <a:pt x="628640" y="1779270"/>
                </a:lnTo>
                <a:lnTo>
                  <a:pt x="626741" y="1776095"/>
                </a:lnTo>
                <a:lnTo>
                  <a:pt x="626108" y="1772920"/>
                </a:lnTo>
                <a:lnTo>
                  <a:pt x="625475" y="1770063"/>
                </a:lnTo>
                <a:lnTo>
                  <a:pt x="626108" y="1753235"/>
                </a:lnTo>
                <a:lnTo>
                  <a:pt x="626425" y="1741805"/>
                </a:lnTo>
                <a:lnTo>
                  <a:pt x="627690" y="1728470"/>
                </a:lnTo>
                <a:lnTo>
                  <a:pt x="629273" y="1713865"/>
                </a:lnTo>
                <a:lnTo>
                  <a:pt x="631172" y="1698308"/>
                </a:lnTo>
                <a:lnTo>
                  <a:pt x="633703" y="1681798"/>
                </a:lnTo>
                <a:lnTo>
                  <a:pt x="636868" y="1664970"/>
                </a:lnTo>
                <a:lnTo>
                  <a:pt x="640982" y="1648460"/>
                </a:lnTo>
                <a:lnTo>
                  <a:pt x="643197" y="1640205"/>
                </a:lnTo>
                <a:lnTo>
                  <a:pt x="646045" y="1631950"/>
                </a:lnTo>
                <a:lnTo>
                  <a:pt x="648893" y="1624330"/>
                </a:lnTo>
                <a:lnTo>
                  <a:pt x="651425" y="1616393"/>
                </a:lnTo>
                <a:lnTo>
                  <a:pt x="654906" y="1608773"/>
                </a:lnTo>
                <a:lnTo>
                  <a:pt x="658704" y="1601788"/>
                </a:lnTo>
                <a:lnTo>
                  <a:pt x="662185" y="1595120"/>
                </a:lnTo>
                <a:lnTo>
                  <a:pt x="665982" y="1588453"/>
                </a:lnTo>
                <a:lnTo>
                  <a:pt x="670413" y="1582420"/>
                </a:lnTo>
                <a:lnTo>
                  <a:pt x="675160" y="1577023"/>
                </a:lnTo>
                <a:lnTo>
                  <a:pt x="680223" y="1571943"/>
                </a:lnTo>
                <a:lnTo>
                  <a:pt x="685287" y="1567180"/>
                </a:lnTo>
                <a:lnTo>
                  <a:pt x="690667" y="1563053"/>
                </a:lnTo>
                <a:lnTo>
                  <a:pt x="696679" y="1559878"/>
                </a:lnTo>
                <a:lnTo>
                  <a:pt x="709021" y="1554163"/>
                </a:lnTo>
                <a:lnTo>
                  <a:pt x="721680" y="1549083"/>
                </a:lnTo>
                <a:lnTo>
                  <a:pt x="735288" y="1544003"/>
                </a:lnTo>
                <a:lnTo>
                  <a:pt x="749529" y="1538605"/>
                </a:lnTo>
                <a:lnTo>
                  <a:pt x="778960" y="1528763"/>
                </a:lnTo>
                <a:lnTo>
                  <a:pt x="810289" y="1518920"/>
                </a:lnTo>
                <a:lnTo>
                  <a:pt x="843834" y="1508443"/>
                </a:lnTo>
                <a:lnTo>
                  <a:pt x="860607" y="1502410"/>
                </a:lnTo>
                <a:lnTo>
                  <a:pt x="878329" y="1496695"/>
                </a:lnTo>
                <a:lnTo>
                  <a:pt x="896051" y="1490028"/>
                </a:lnTo>
                <a:lnTo>
                  <a:pt x="914089" y="1482725"/>
                </a:lnTo>
                <a:lnTo>
                  <a:pt x="932444" y="1475105"/>
                </a:lnTo>
                <a:lnTo>
                  <a:pt x="951115" y="1466850"/>
                </a:lnTo>
                <a:close/>
                <a:moveTo>
                  <a:pt x="621190" y="1168400"/>
                </a:moveTo>
                <a:lnTo>
                  <a:pt x="727930" y="1275012"/>
                </a:lnTo>
                <a:lnTo>
                  <a:pt x="765938" y="1236733"/>
                </a:lnTo>
                <a:lnTo>
                  <a:pt x="819150" y="1431925"/>
                </a:lnTo>
                <a:lnTo>
                  <a:pt x="623407" y="1379094"/>
                </a:lnTo>
                <a:lnTo>
                  <a:pt x="662049" y="1340498"/>
                </a:lnTo>
                <a:lnTo>
                  <a:pt x="555625" y="1234202"/>
                </a:lnTo>
                <a:lnTo>
                  <a:pt x="621190" y="1168400"/>
                </a:lnTo>
                <a:close/>
                <a:moveTo>
                  <a:pt x="1879601" y="971550"/>
                </a:moveTo>
                <a:lnTo>
                  <a:pt x="1826451" y="1166977"/>
                </a:lnTo>
                <a:lnTo>
                  <a:pt x="1788260" y="1128652"/>
                </a:lnTo>
                <a:lnTo>
                  <a:pt x="1681005" y="1235075"/>
                </a:lnTo>
                <a:lnTo>
                  <a:pt x="1642099" y="1196726"/>
                </a:lnTo>
                <a:lnTo>
                  <a:pt x="1679575" y="1234202"/>
                </a:lnTo>
                <a:lnTo>
                  <a:pt x="1572963" y="1340498"/>
                </a:lnTo>
                <a:lnTo>
                  <a:pt x="1611242" y="1379094"/>
                </a:lnTo>
                <a:lnTo>
                  <a:pt x="1416050" y="1431925"/>
                </a:lnTo>
                <a:lnTo>
                  <a:pt x="1468882" y="1236733"/>
                </a:lnTo>
                <a:lnTo>
                  <a:pt x="1507477" y="1275012"/>
                </a:lnTo>
                <a:lnTo>
                  <a:pt x="1613773" y="1168400"/>
                </a:lnTo>
                <a:lnTo>
                  <a:pt x="1614686" y="1169313"/>
                </a:lnTo>
                <a:lnTo>
                  <a:pt x="1721743" y="1062770"/>
                </a:lnTo>
                <a:lnTo>
                  <a:pt x="1683233" y="1024445"/>
                </a:lnTo>
                <a:lnTo>
                  <a:pt x="1879601" y="971550"/>
                </a:lnTo>
                <a:close/>
                <a:moveTo>
                  <a:pt x="1088550" y="971550"/>
                </a:moveTo>
                <a:lnTo>
                  <a:pt x="1097146" y="971867"/>
                </a:lnTo>
                <a:lnTo>
                  <a:pt x="1106061" y="972818"/>
                </a:lnTo>
                <a:lnTo>
                  <a:pt x="1114975" y="973769"/>
                </a:lnTo>
                <a:lnTo>
                  <a:pt x="1123253" y="975354"/>
                </a:lnTo>
                <a:lnTo>
                  <a:pt x="1131849" y="977889"/>
                </a:lnTo>
                <a:lnTo>
                  <a:pt x="1140126" y="980742"/>
                </a:lnTo>
                <a:lnTo>
                  <a:pt x="1148086" y="983595"/>
                </a:lnTo>
                <a:lnTo>
                  <a:pt x="1155727" y="987398"/>
                </a:lnTo>
                <a:lnTo>
                  <a:pt x="1163686" y="991202"/>
                </a:lnTo>
                <a:lnTo>
                  <a:pt x="1171327" y="995639"/>
                </a:lnTo>
                <a:lnTo>
                  <a:pt x="1178331" y="1000393"/>
                </a:lnTo>
                <a:lnTo>
                  <a:pt x="1185335" y="1005465"/>
                </a:lnTo>
                <a:lnTo>
                  <a:pt x="1192340" y="1010853"/>
                </a:lnTo>
                <a:lnTo>
                  <a:pt x="1199025" y="1016875"/>
                </a:lnTo>
                <a:lnTo>
                  <a:pt x="1205075" y="1022898"/>
                </a:lnTo>
                <a:lnTo>
                  <a:pt x="1211124" y="1029871"/>
                </a:lnTo>
                <a:lnTo>
                  <a:pt x="1217173" y="1036844"/>
                </a:lnTo>
                <a:lnTo>
                  <a:pt x="1222585" y="1043817"/>
                </a:lnTo>
                <a:lnTo>
                  <a:pt x="1227679" y="1051424"/>
                </a:lnTo>
                <a:lnTo>
                  <a:pt x="1232455" y="1059031"/>
                </a:lnTo>
                <a:lnTo>
                  <a:pt x="1236912" y="1066955"/>
                </a:lnTo>
                <a:lnTo>
                  <a:pt x="1241051" y="1075196"/>
                </a:lnTo>
                <a:lnTo>
                  <a:pt x="1245189" y="1084071"/>
                </a:lnTo>
                <a:lnTo>
                  <a:pt x="1248692" y="1092946"/>
                </a:lnTo>
                <a:lnTo>
                  <a:pt x="1251875" y="1102138"/>
                </a:lnTo>
                <a:lnTo>
                  <a:pt x="1254104" y="1111012"/>
                </a:lnTo>
                <a:lnTo>
                  <a:pt x="1256651" y="1120521"/>
                </a:lnTo>
                <a:lnTo>
                  <a:pt x="1258561" y="1130347"/>
                </a:lnTo>
                <a:lnTo>
                  <a:pt x="1260153" y="1139856"/>
                </a:lnTo>
                <a:lnTo>
                  <a:pt x="1261108" y="1149998"/>
                </a:lnTo>
                <a:lnTo>
                  <a:pt x="1262063" y="1159824"/>
                </a:lnTo>
                <a:lnTo>
                  <a:pt x="1262063" y="1169967"/>
                </a:lnTo>
                <a:lnTo>
                  <a:pt x="1261745" y="1182645"/>
                </a:lnTo>
                <a:lnTo>
                  <a:pt x="1260790" y="1195007"/>
                </a:lnTo>
                <a:lnTo>
                  <a:pt x="1259198" y="1208002"/>
                </a:lnTo>
                <a:lnTo>
                  <a:pt x="1257288" y="1220997"/>
                </a:lnTo>
                <a:lnTo>
                  <a:pt x="1254422" y="1233993"/>
                </a:lnTo>
                <a:lnTo>
                  <a:pt x="1251557" y="1247305"/>
                </a:lnTo>
                <a:lnTo>
                  <a:pt x="1247418" y="1260300"/>
                </a:lnTo>
                <a:lnTo>
                  <a:pt x="1242961" y="1273296"/>
                </a:lnTo>
                <a:lnTo>
                  <a:pt x="1238504" y="1286291"/>
                </a:lnTo>
                <a:lnTo>
                  <a:pt x="1232773" y="1298970"/>
                </a:lnTo>
                <a:lnTo>
                  <a:pt x="1227361" y="1311331"/>
                </a:lnTo>
                <a:lnTo>
                  <a:pt x="1220993" y="1323375"/>
                </a:lnTo>
                <a:lnTo>
                  <a:pt x="1214307" y="1335103"/>
                </a:lnTo>
                <a:lnTo>
                  <a:pt x="1207303" y="1346513"/>
                </a:lnTo>
                <a:lnTo>
                  <a:pt x="1199662" y="1357290"/>
                </a:lnTo>
                <a:lnTo>
                  <a:pt x="1192340" y="1367750"/>
                </a:lnTo>
                <a:lnTo>
                  <a:pt x="1192340" y="1437164"/>
                </a:lnTo>
                <a:lnTo>
                  <a:pt x="1178650" y="1451744"/>
                </a:lnTo>
                <a:lnTo>
                  <a:pt x="1164960" y="1466641"/>
                </a:lnTo>
                <a:lnTo>
                  <a:pt x="1148404" y="1483440"/>
                </a:lnTo>
                <a:lnTo>
                  <a:pt x="1139171" y="1492315"/>
                </a:lnTo>
                <a:lnTo>
                  <a:pt x="1130575" y="1500873"/>
                </a:lnTo>
                <a:lnTo>
                  <a:pt x="1121979" y="1508797"/>
                </a:lnTo>
                <a:lnTo>
                  <a:pt x="1113702" y="1515770"/>
                </a:lnTo>
                <a:lnTo>
                  <a:pt x="1105742" y="1521792"/>
                </a:lnTo>
                <a:lnTo>
                  <a:pt x="1099056" y="1526547"/>
                </a:lnTo>
                <a:lnTo>
                  <a:pt x="1095873" y="1527815"/>
                </a:lnTo>
                <a:lnTo>
                  <a:pt x="1093007" y="1529082"/>
                </a:lnTo>
                <a:lnTo>
                  <a:pt x="1090460" y="1530033"/>
                </a:lnTo>
                <a:lnTo>
                  <a:pt x="1088550" y="1530350"/>
                </a:lnTo>
                <a:lnTo>
                  <a:pt x="1086003" y="1530033"/>
                </a:lnTo>
                <a:lnTo>
                  <a:pt x="1083775" y="1529082"/>
                </a:lnTo>
                <a:lnTo>
                  <a:pt x="1080909" y="1527815"/>
                </a:lnTo>
                <a:lnTo>
                  <a:pt x="1077725" y="1526547"/>
                </a:lnTo>
                <a:lnTo>
                  <a:pt x="1070721" y="1521792"/>
                </a:lnTo>
                <a:lnTo>
                  <a:pt x="1063080" y="1515770"/>
                </a:lnTo>
                <a:lnTo>
                  <a:pt x="1054803" y="1508797"/>
                </a:lnTo>
                <a:lnTo>
                  <a:pt x="1046207" y="1500873"/>
                </a:lnTo>
                <a:lnTo>
                  <a:pt x="1036974" y="1492315"/>
                </a:lnTo>
                <a:lnTo>
                  <a:pt x="1028378" y="1483440"/>
                </a:lnTo>
                <a:lnTo>
                  <a:pt x="1011822" y="1466641"/>
                </a:lnTo>
                <a:lnTo>
                  <a:pt x="997496" y="1451744"/>
                </a:lnTo>
                <a:lnTo>
                  <a:pt x="984442" y="1437164"/>
                </a:lnTo>
                <a:lnTo>
                  <a:pt x="984442" y="1367750"/>
                </a:lnTo>
                <a:lnTo>
                  <a:pt x="976801" y="1357290"/>
                </a:lnTo>
                <a:lnTo>
                  <a:pt x="969160" y="1346513"/>
                </a:lnTo>
                <a:lnTo>
                  <a:pt x="962156" y="1335103"/>
                </a:lnTo>
                <a:lnTo>
                  <a:pt x="955789" y="1323375"/>
                </a:lnTo>
                <a:lnTo>
                  <a:pt x="949421" y="1311331"/>
                </a:lnTo>
                <a:lnTo>
                  <a:pt x="943691" y="1298970"/>
                </a:lnTo>
                <a:lnTo>
                  <a:pt x="938278" y="1286291"/>
                </a:lnTo>
                <a:lnTo>
                  <a:pt x="933821" y="1273296"/>
                </a:lnTo>
                <a:lnTo>
                  <a:pt x="929364" y="1260300"/>
                </a:lnTo>
                <a:lnTo>
                  <a:pt x="925543" y="1247305"/>
                </a:lnTo>
                <a:lnTo>
                  <a:pt x="922360" y="1233993"/>
                </a:lnTo>
                <a:lnTo>
                  <a:pt x="919494" y="1220997"/>
                </a:lnTo>
                <a:lnTo>
                  <a:pt x="916947" y="1208002"/>
                </a:lnTo>
                <a:lnTo>
                  <a:pt x="915992" y="1195007"/>
                </a:lnTo>
                <a:lnTo>
                  <a:pt x="914719" y="1182645"/>
                </a:lnTo>
                <a:lnTo>
                  <a:pt x="914400" y="1169967"/>
                </a:lnTo>
                <a:lnTo>
                  <a:pt x="914719" y="1159824"/>
                </a:lnTo>
                <a:lnTo>
                  <a:pt x="915674" y="1149998"/>
                </a:lnTo>
                <a:lnTo>
                  <a:pt x="916310" y="1139856"/>
                </a:lnTo>
                <a:lnTo>
                  <a:pt x="917902" y="1130347"/>
                </a:lnTo>
                <a:lnTo>
                  <a:pt x="919813" y="1120521"/>
                </a:lnTo>
                <a:lnTo>
                  <a:pt x="922360" y="1111012"/>
                </a:lnTo>
                <a:lnTo>
                  <a:pt x="924907" y="1102138"/>
                </a:lnTo>
                <a:lnTo>
                  <a:pt x="928090" y="1092946"/>
                </a:lnTo>
                <a:lnTo>
                  <a:pt x="931592" y="1084071"/>
                </a:lnTo>
                <a:lnTo>
                  <a:pt x="935413" y="1075196"/>
                </a:lnTo>
                <a:lnTo>
                  <a:pt x="939552" y="1066955"/>
                </a:lnTo>
                <a:lnTo>
                  <a:pt x="944327" y="1059031"/>
                </a:lnTo>
                <a:lnTo>
                  <a:pt x="949103" y="1051424"/>
                </a:lnTo>
                <a:lnTo>
                  <a:pt x="954197" y="1043817"/>
                </a:lnTo>
                <a:lnTo>
                  <a:pt x="959609" y="1036844"/>
                </a:lnTo>
                <a:lnTo>
                  <a:pt x="965340" y="1029871"/>
                </a:lnTo>
                <a:lnTo>
                  <a:pt x="971707" y="1022898"/>
                </a:lnTo>
                <a:lnTo>
                  <a:pt x="977756" y="1016875"/>
                </a:lnTo>
                <a:lnTo>
                  <a:pt x="984124" y="1010853"/>
                </a:lnTo>
                <a:lnTo>
                  <a:pt x="991446" y="1005465"/>
                </a:lnTo>
                <a:lnTo>
                  <a:pt x="998132" y="1000393"/>
                </a:lnTo>
                <a:lnTo>
                  <a:pt x="1005455" y="995639"/>
                </a:lnTo>
                <a:lnTo>
                  <a:pt x="1013096" y="991202"/>
                </a:lnTo>
                <a:lnTo>
                  <a:pt x="1020418" y="987398"/>
                </a:lnTo>
                <a:lnTo>
                  <a:pt x="1028378" y="983595"/>
                </a:lnTo>
                <a:lnTo>
                  <a:pt x="1036655" y="980742"/>
                </a:lnTo>
                <a:lnTo>
                  <a:pt x="1044933" y="977889"/>
                </a:lnTo>
                <a:lnTo>
                  <a:pt x="1053211" y="975354"/>
                </a:lnTo>
                <a:lnTo>
                  <a:pt x="1061807" y="973769"/>
                </a:lnTo>
                <a:lnTo>
                  <a:pt x="1070721" y="972818"/>
                </a:lnTo>
                <a:lnTo>
                  <a:pt x="1079317" y="971867"/>
                </a:lnTo>
                <a:lnTo>
                  <a:pt x="1088550" y="971550"/>
                </a:lnTo>
                <a:close/>
                <a:moveTo>
                  <a:pt x="357188" y="968375"/>
                </a:moveTo>
                <a:lnTo>
                  <a:pt x="553875" y="1021525"/>
                </a:lnTo>
                <a:lnTo>
                  <a:pt x="515047" y="1060035"/>
                </a:lnTo>
                <a:lnTo>
                  <a:pt x="622301" y="1166971"/>
                </a:lnTo>
                <a:lnTo>
                  <a:pt x="556103" y="1233488"/>
                </a:lnTo>
                <a:lnTo>
                  <a:pt x="449166" y="1125915"/>
                </a:lnTo>
                <a:lnTo>
                  <a:pt x="410656" y="1164743"/>
                </a:lnTo>
                <a:lnTo>
                  <a:pt x="357188" y="968375"/>
                </a:lnTo>
                <a:close/>
                <a:moveTo>
                  <a:pt x="1743409" y="573088"/>
                </a:moveTo>
                <a:lnTo>
                  <a:pt x="1746251" y="573088"/>
                </a:lnTo>
                <a:lnTo>
                  <a:pt x="1749092" y="573088"/>
                </a:lnTo>
                <a:lnTo>
                  <a:pt x="1751618" y="573722"/>
                </a:lnTo>
                <a:lnTo>
                  <a:pt x="1754143" y="575308"/>
                </a:lnTo>
                <a:lnTo>
                  <a:pt x="1756037" y="576894"/>
                </a:lnTo>
                <a:lnTo>
                  <a:pt x="1797394" y="618442"/>
                </a:lnTo>
                <a:lnTo>
                  <a:pt x="1799603" y="620662"/>
                </a:lnTo>
                <a:lnTo>
                  <a:pt x="1800550" y="623199"/>
                </a:lnTo>
                <a:lnTo>
                  <a:pt x="1801498" y="625737"/>
                </a:lnTo>
                <a:lnTo>
                  <a:pt x="1801813" y="628274"/>
                </a:lnTo>
                <a:lnTo>
                  <a:pt x="1801498" y="631128"/>
                </a:lnTo>
                <a:lnTo>
                  <a:pt x="1800550" y="633983"/>
                </a:lnTo>
                <a:lnTo>
                  <a:pt x="1799603" y="636203"/>
                </a:lnTo>
                <a:lnTo>
                  <a:pt x="1797394" y="638740"/>
                </a:lnTo>
                <a:lnTo>
                  <a:pt x="1762983" y="673311"/>
                </a:lnTo>
                <a:lnTo>
                  <a:pt x="1765824" y="680288"/>
                </a:lnTo>
                <a:lnTo>
                  <a:pt x="1768665" y="688217"/>
                </a:lnTo>
                <a:lnTo>
                  <a:pt x="1771191" y="696781"/>
                </a:lnTo>
                <a:lnTo>
                  <a:pt x="1774032" y="706296"/>
                </a:lnTo>
                <a:lnTo>
                  <a:pt x="1776873" y="716445"/>
                </a:lnTo>
                <a:lnTo>
                  <a:pt x="1779083" y="727545"/>
                </a:lnTo>
                <a:lnTo>
                  <a:pt x="1781609" y="739280"/>
                </a:lnTo>
                <a:lnTo>
                  <a:pt x="1783819" y="751333"/>
                </a:lnTo>
                <a:lnTo>
                  <a:pt x="1786344" y="764336"/>
                </a:lnTo>
                <a:lnTo>
                  <a:pt x="1788238" y="778291"/>
                </a:lnTo>
                <a:lnTo>
                  <a:pt x="1789817" y="792246"/>
                </a:lnTo>
                <a:lnTo>
                  <a:pt x="1791711" y="806836"/>
                </a:lnTo>
                <a:lnTo>
                  <a:pt x="1792974" y="821742"/>
                </a:lnTo>
                <a:lnTo>
                  <a:pt x="1793921" y="837600"/>
                </a:lnTo>
                <a:lnTo>
                  <a:pt x="1795184" y="853458"/>
                </a:lnTo>
                <a:lnTo>
                  <a:pt x="1795499" y="869951"/>
                </a:lnTo>
                <a:lnTo>
                  <a:pt x="1697002" y="869951"/>
                </a:lnTo>
                <a:lnTo>
                  <a:pt x="1697634" y="853458"/>
                </a:lnTo>
                <a:lnTo>
                  <a:pt x="1698581" y="837600"/>
                </a:lnTo>
                <a:lnTo>
                  <a:pt x="1699843" y="821742"/>
                </a:lnTo>
                <a:lnTo>
                  <a:pt x="1701106" y="806836"/>
                </a:lnTo>
                <a:lnTo>
                  <a:pt x="1702685" y="792246"/>
                </a:lnTo>
                <a:lnTo>
                  <a:pt x="1704263" y="778291"/>
                </a:lnTo>
                <a:lnTo>
                  <a:pt x="1706789" y="764336"/>
                </a:lnTo>
                <a:lnTo>
                  <a:pt x="1708683" y="751333"/>
                </a:lnTo>
                <a:lnTo>
                  <a:pt x="1710893" y="739280"/>
                </a:lnTo>
                <a:lnTo>
                  <a:pt x="1713418" y="727545"/>
                </a:lnTo>
                <a:lnTo>
                  <a:pt x="1716260" y="716445"/>
                </a:lnTo>
                <a:lnTo>
                  <a:pt x="1718469" y="706296"/>
                </a:lnTo>
                <a:lnTo>
                  <a:pt x="1721311" y="696781"/>
                </a:lnTo>
                <a:lnTo>
                  <a:pt x="1723836" y="688217"/>
                </a:lnTo>
                <a:lnTo>
                  <a:pt x="1726678" y="680288"/>
                </a:lnTo>
                <a:lnTo>
                  <a:pt x="1729519" y="673311"/>
                </a:lnTo>
                <a:lnTo>
                  <a:pt x="1695108" y="638740"/>
                </a:lnTo>
                <a:lnTo>
                  <a:pt x="1692898" y="636203"/>
                </a:lnTo>
                <a:lnTo>
                  <a:pt x="1691951" y="633983"/>
                </a:lnTo>
                <a:lnTo>
                  <a:pt x="1691004" y="631128"/>
                </a:lnTo>
                <a:lnTo>
                  <a:pt x="1690688" y="628274"/>
                </a:lnTo>
                <a:lnTo>
                  <a:pt x="1691004" y="625737"/>
                </a:lnTo>
                <a:lnTo>
                  <a:pt x="1691951" y="623199"/>
                </a:lnTo>
                <a:lnTo>
                  <a:pt x="1692898" y="620662"/>
                </a:lnTo>
                <a:lnTo>
                  <a:pt x="1695108" y="618442"/>
                </a:lnTo>
                <a:lnTo>
                  <a:pt x="1736464" y="576894"/>
                </a:lnTo>
                <a:lnTo>
                  <a:pt x="1738358" y="575308"/>
                </a:lnTo>
                <a:lnTo>
                  <a:pt x="1741200" y="573722"/>
                </a:lnTo>
                <a:lnTo>
                  <a:pt x="1743409" y="573088"/>
                </a:lnTo>
                <a:close/>
                <a:moveTo>
                  <a:pt x="460709" y="573088"/>
                </a:moveTo>
                <a:lnTo>
                  <a:pt x="463551" y="573088"/>
                </a:lnTo>
                <a:lnTo>
                  <a:pt x="466392" y="573088"/>
                </a:lnTo>
                <a:lnTo>
                  <a:pt x="468602" y="573722"/>
                </a:lnTo>
                <a:lnTo>
                  <a:pt x="471443" y="575308"/>
                </a:lnTo>
                <a:lnTo>
                  <a:pt x="473337" y="576894"/>
                </a:lnTo>
                <a:lnTo>
                  <a:pt x="514694" y="618442"/>
                </a:lnTo>
                <a:lnTo>
                  <a:pt x="516903" y="620662"/>
                </a:lnTo>
                <a:lnTo>
                  <a:pt x="517850" y="623199"/>
                </a:lnTo>
                <a:lnTo>
                  <a:pt x="518798" y="625737"/>
                </a:lnTo>
                <a:lnTo>
                  <a:pt x="519113" y="628274"/>
                </a:lnTo>
                <a:lnTo>
                  <a:pt x="518798" y="631128"/>
                </a:lnTo>
                <a:lnTo>
                  <a:pt x="517850" y="633983"/>
                </a:lnTo>
                <a:lnTo>
                  <a:pt x="516903" y="636203"/>
                </a:lnTo>
                <a:lnTo>
                  <a:pt x="514694" y="638740"/>
                </a:lnTo>
                <a:lnTo>
                  <a:pt x="480283" y="673311"/>
                </a:lnTo>
                <a:lnTo>
                  <a:pt x="483124" y="680288"/>
                </a:lnTo>
                <a:lnTo>
                  <a:pt x="485965" y="688217"/>
                </a:lnTo>
                <a:lnTo>
                  <a:pt x="488491" y="696781"/>
                </a:lnTo>
                <a:lnTo>
                  <a:pt x="491332" y="706296"/>
                </a:lnTo>
                <a:lnTo>
                  <a:pt x="493858" y="716445"/>
                </a:lnTo>
                <a:lnTo>
                  <a:pt x="496383" y="727545"/>
                </a:lnTo>
                <a:lnTo>
                  <a:pt x="498909" y="739280"/>
                </a:lnTo>
                <a:lnTo>
                  <a:pt x="501119" y="751333"/>
                </a:lnTo>
                <a:lnTo>
                  <a:pt x="503013" y="764336"/>
                </a:lnTo>
                <a:lnTo>
                  <a:pt x="505223" y="778291"/>
                </a:lnTo>
                <a:lnTo>
                  <a:pt x="507117" y="792246"/>
                </a:lnTo>
                <a:lnTo>
                  <a:pt x="508695" y="806836"/>
                </a:lnTo>
                <a:lnTo>
                  <a:pt x="510274" y="821742"/>
                </a:lnTo>
                <a:lnTo>
                  <a:pt x="511221" y="837600"/>
                </a:lnTo>
                <a:lnTo>
                  <a:pt x="512168" y="853458"/>
                </a:lnTo>
                <a:lnTo>
                  <a:pt x="512799" y="869951"/>
                </a:lnTo>
                <a:lnTo>
                  <a:pt x="414302" y="869951"/>
                </a:lnTo>
                <a:lnTo>
                  <a:pt x="414618" y="853458"/>
                </a:lnTo>
                <a:lnTo>
                  <a:pt x="415881" y="837600"/>
                </a:lnTo>
                <a:lnTo>
                  <a:pt x="417143" y="821742"/>
                </a:lnTo>
                <a:lnTo>
                  <a:pt x="418091" y="806836"/>
                </a:lnTo>
                <a:lnTo>
                  <a:pt x="419669" y="792246"/>
                </a:lnTo>
                <a:lnTo>
                  <a:pt x="421563" y="778291"/>
                </a:lnTo>
                <a:lnTo>
                  <a:pt x="423773" y="764336"/>
                </a:lnTo>
                <a:lnTo>
                  <a:pt x="425983" y="751333"/>
                </a:lnTo>
                <a:lnTo>
                  <a:pt x="428508" y="739280"/>
                </a:lnTo>
                <a:lnTo>
                  <a:pt x="430718" y="727545"/>
                </a:lnTo>
                <a:lnTo>
                  <a:pt x="432928" y="716445"/>
                </a:lnTo>
                <a:lnTo>
                  <a:pt x="435769" y="706296"/>
                </a:lnTo>
                <a:lnTo>
                  <a:pt x="438611" y="696781"/>
                </a:lnTo>
                <a:lnTo>
                  <a:pt x="441136" y="688217"/>
                </a:lnTo>
                <a:lnTo>
                  <a:pt x="443978" y="680288"/>
                </a:lnTo>
                <a:lnTo>
                  <a:pt x="446819" y="673311"/>
                </a:lnTo>
                <a:lnTo>
                  <a:pt x="412408" y="638740"/>
                </a:lnTo>
                <a:lnTo>
                  <a:pt x="410198" y="636203"/>
                </a:lnTo>
                <a:lnTo>
                  <a:pt x="409251" y="633983"/>
                </a:lnTo>
                <a:lnTo>
                  <a:pt x="408304" y="631128"/>
                </a:lnTo>
                <a:lnTo>
                  <a:pt x="407988" y="628274"/>
                </a:lnTo>
                <a:lnTo>
                  <a:pt x="408304" y="625737"/>
                </a:lnTo>
                <a:lnTo>
                  <a:pt x="409251" y="623199"/>
                </a:lnTo>
                <a:lnTo>
                  <a:pt x="410198" y="620662"/>
                </a:lnTo>
                <a:lnTo>
                  <a:pt x="412408" y="618442"/>
                </a:lnTo>
                <a:lnTo>
                  <a:pt x="453448" y="576894"/>
                </a:lnTo>
                <a:lnTo>
                  <a:pt x="455658" y="575308"/>
                </a:lnTo>
                <a:lnTo>
                  <a:pt x="458184" y="573722"/>
                </a:lnTo>
                <a:lnTo>
                  <a:pt x="460709" y="573088"/>
                </a:lnTo>
                <a:close/>
                <a:moveTo>
                  <a:pt x="1882559" y="495300"/>
                </a:moveTo>
                <a:lnTo>
                  <a:pt x="1901640" y="504182"/>
                </a:lnTo>
                <a:lnTo>
                  <a:pt x="1919767" y="511479"/>
                </a:lnTo>
                <a:lnTo>
                  <a:pt x="1937894" y="518775"/>
                </a:lnTo>
                <a:lnTo>
                  <a:pt x="1956022" y="525437"/>
                </a:lnTo>
                <a:lnTo>
                  <a:pt x="1973195" y="531464"/>
                </a:lnTo>
                <a:lnTo>
                  <a:pt x="1990686" y="537174"/>
                </a:lnTo>
                <a:lnTo>
                  <a:pt x="2023760" y="547643"/>
                </a:lnTo>
                <a:lnTo>
                  <a:pt x="2055562" y="557477"/>
                </a:lnTo>
                <a:lnTo>
                  <a:pt x="2085138" y="567311"/>
                </a:lnTo>
                <a:lnTo>
                  <a:pt x="2099448" y="572387"/>
                </a:lnTo>
                <a:lnTo>
                  <a:pt x="2112805" y="577780"/>
                </a:lnTo>
                <a:lnTo>
                  <a:pt x="2125844" y="583173"/>
                </a:lnTo>
                <a:lnTo>
                  <a:pt x="2138565" y="588566"/>
                </a:lnTo>
                <a:lnTo>
                  <a:pt x="2144289" y="592055"/>
                </a:lnTo>
                <a:lnTo>
                  <a:pt x="2150014" y="596179"/>
                </a:lnTo>
                <a:lnTo>
                  <a:pt x="2155102" y="600303"/>
                </a:lnTo>
                <a:lnTo>
                  <a:pt x="2159872" y="605696"/>
                </a:lnTo>
                <a:lnTo>
                  <a:pt x="2164642" y="611089"/>
                </a:lnTo>
                <a:lnTo>
                  <a:pt x="2168777" y="616799"/>
                </a:lnTo>
                <a:lnTo>
                  <a:pt x="2173229" y="623778"/>
                </a:lnTo>
                <a:lnTo>
                  <a:pt x="2176727" y="630440"/>
                </a:lnTo>
                <a:lnTo>
                  <a:pt x="2180225" y="637419"/>
                </a:lnTo>
                <a:lnTo>
                  <a:pt x="2183406" y="645033"/>
                </a:lnTo>
                <a:lnTo>
                  <a:pt x="2186586" y="652647"/>
                </a:lnTo>
                <a:lnTo>
                  <a:pt x="2189448" y="660577"/>
                </a:lnTo>
                <a:lnTo>
                  <a:pt x="2191992" y="668825"/>
                </a:lnTo>
                <a:lnTo>
                  <a:pt x="2194218" y="677073"/>
                </a:lnTo>
                <a:lnTo>
                  <a:pt x="2198353" y="693569"/>
                </a:lnTo>
                <a:lnTo>
                  <a:pt x="2201533" y="710065"/>
                </a:lnTo>
                <a:lnTo>
                  <a:pt x="2204395" y="726561"/>
                </a:lnTo>
                <a:lnTo>
                  <a:pt x="2206303" y="742423"/>
                </a:lnTo>
                <a:lnTo>
                  <a:pt x="2207893" y="757016"/>
                </a:lnTo>
                <a:lnTo>
                  <a:pt x="2208529" y="770339"/>
                </a:lnTo>
                <a:lnTo>
                  <a:pt x="2209483" y="781760"/>
                </a:lnTo>
                <a:lnTo>
                  <a:pt x="2209801" y="798573"/>
                </a:lnTo>
                <a:lnTo>
                  <a:pt x="2209483" y="801745"/>
                </a:lnTo>
                <a:lnTo>
                  <a:pt x="2208211" y="804600"/>
                </a:lnTo>
                <a:lnTo>
                  <a:pt x="2206621" y="807773"/>
                </a:lnTo>
                <a:lnTo>
                  <a:pt x="2204077" y="810945"/>
                </a:lnTo>
                <a:lnTo>
                  <a:pt x="2200897" y="814117"/>
                </a:lnTo>
                <a:lnTo>
                  <a:pt x="2196444" y="816655"/>
                </a:lnTo>
                <a:lnTo>
                  <a:pt x="2191674" y="819827"/>
                </a:lnTo>
                <a:lnTo>
                  <a:pt x="2186268" y="823000"/>
                </a:lnTo>
                <a:lnTo>
                  <a:pt x="2179907" y="826172"/>
                </a:lnTo>
                <a:lnTo>
                  <a:pt x="2172911" y="829027"/>
                </a:lnTo>
                <a:lnTo>
                  <a:pt x="2164960" y="832199"/>
                </a:lnTo>
                <a:lnTo>
                  <a:pt x="2156374" y="834737"/>
                </a:lnTo>
                <a:lnTo>
                  <a:pt x="2147151" y="837910"/>
                </a:lnTo>
                <a:lnTo>
                  <a:pt x="2136975" y="840765"/>
                </a:lnTo>
                <a:lnTo>
                  <a:pt x="2125844" y="843620"/>
                </a:lnTo>
                <a:lnTo>
                  <a:pt x="2114395" y="845840"/>
                </a:lnTo>
                <a:lnTo>
                  <a:pt x="2101993" y="848695"/>
                </a:lnTo>
                <a:lnTo>
                  <a:pt x="2088954" y="850916"/>
                </a:lnTo>
                <a:lnTo>
                  <a:pt x="2074643" y="853454"/>
                </a:lnTo>
                <a:lnTo>
                  <a:pt x="2060014" y="855674"/>
                </a:lnTo>
                <a:lnTo>
                  <a:pt x="2044431" y="857578"/>
                </a:lnTo>
                <a:lnTo>
                  <a:pt x="2028212" y="859481"/>
                </a:lnTo>
                <a:lnTo>
                  <a:pt x="1992912" y="863288"/>
                </a:lnTo>
                <a:lnTo>
                  <a:pt x="1954750" y="865826"/>
                </a:lnTo>
                <a:lnTo>
                  <a:pt x="1913407" y="868364"/>
                </a:lnTo>
                <a:lnTo>
                  <a:pt x="1868884" y="869315"/>
                </a:lnTo>
                <a:lnTo>
                  <a:pt x="1820863" y="869950"/>
                </a:lnTo>
                <a:lnTo>
                  <a:pt x="1882559" y="495300"/>
                </a:lnTo>
                <a:close/>
                <a:moveTo>
                  <a:pt x="1609675" y="495300"/>
                </a:moveTo>
                <a:lnTo>
                  <a:pt x="1671638" y="869950"/>
                </a:lnTo>
                <a:lnTo>
                  <a:pt x="1623339" y="869315"/>
                </a:lnTo>
                <a:lnTo>
                  <a:pt x="1578852" y="868364"/>
                </a:lnTo>
                <a:lnTo>
                  <a:pt x="1537544" y="865826"/>
                </a:lnTo>
                <a:lnTo>
                  <a:pt x="1499412" y="863288"/>
                </a:lnTo>
                <a:lnTo>
                  <a:pt x="1464141" y="859481"/>
                </a:lnTo>
                <a:lnTo>
                  <a:pt x="1448253" y="857578"/>
                </a:lnTo>
                <a:lnTo>
                  <a:pt x="1432365" y="855674"/>
                </a:lnTo>
                <a:lnTo>
                  <a:pt x="1417748" y="853454"/>
                </a:lnTo>
                <a:lnTo>
                  <a:pt x="1403767" y="850916"/>
                </a:lnTo>
                <a:lnTo>
                  <a:pt x="1390739" y="848695"/>
                </a:lnTo>
                <a:lnTo>
                  <a:pt x="1378028" y="845840"/>
                </a:lnTo>
                <a:lnTo>
                  <a:pt x="1366589" y="843620"/>
                </a:lnTo>
                <a:lnTo>
                  <a:pt x="1355467" y="840765"/>
                </a:lnTo>
                <a:lnTo>
                  <a:pt x="1345617" y="837910"/>
                </a:lnTo>
                <a:lnTo>
                  <a:pt x="1336402" y="834737"/>
                </a:lnTo>
                <a:lnTo>
                  <a:pt x="1327504" y="832199"/>
                </a:lnTo>
                <a:lnTo>
                  <a:pt x="1319560" y="829027"/>
                </a:lnTo>
                <a:lnTo>
                  <a:pt x="1312570" y="826172"/>
                </a:lnTo>
                <a:lnTo>
                  <a:pt x="1306214" y="823000"/>
                </a:lnTo>
                <a:lnTo>
                  <a:pt x="1300813" y="819827"/>
                </a:lnTo>
                <a:lnTo>
                  <a:pt x="1296046" y="816655"/>
                </a:lnTo>
                <a:lnTo>
                  <a:pt x="1292233" y="814117"/>
                </a:lnTo>
                <a:lnTo>
                  <a:pt x="1288738" y="810945"/>
                </a:lnTo>
                <a:lnTo>
                  <a:pt x="1286196" y="807773"/>
                </a:lnTo>
                <a:lnTo>
                  <a:pt x="1284289" y="804600"/>
                </a:lnTo>
                <a:lnTo>
                  <a:pt x="1283018" y="801745"/>
                </a:lnTo>
                <a:lnTo>
                  <a:pt x="1282700" y="798573"/>
                </a:lnTo>
                <a:lnTo>
                  <a:pt x="1283018" y="781760"/>
                </a:lnTo>
                <a:lnTo>
                  <a:pt x="1283971" y="770339"/>
                </a:lnTo>
                <a:lnTo>
                  <a:pt x="1284607" y="757016"/>
                </a:lnTo>
                <a:lnTo>
                  <a:pt x="1286196" y="742423"/>
                </a:lnTo>
                <a:lnTo>
                  <a:pt x="1288102" y="726561"/>
                </a:lnTo>
                <a:lnTo>
                  <a:pt x="1290962" y="710065"/>
                </a:lnTo>
                <a:lnTo>
                  <a:pt x="1294140" y="693569"/>
                </a:lnTo>
                <a:lnTo>
                  <a:pt x="1298588" y="677073"/>
                </a:lnTo>
                <a:lnTo>
                  <a:pt x="1300813" y="668825"/>
                </a:lnTo>
                <a:lnTo>
                  <a:pt x="1303037" y="660577"/>
                </a:lnTo>
                <a:lnTo>
                  <a:pt x="1305897" y="652647"/>
                </a:lnTo>
                <a:lnTo>
                  <a:pt x="1309074" y="645033"/>
                </a:lnTo>
                <a:lnTo>
                  <a:pt x="1312252" y="637419"/>
                </a:lnTo>
                <a:lnTo>
                  <a:pt x="1315747" y="630440"/>
                </a:lnTo>
                <a:lnTo>
                  <a:pt x="1319560" y="623778"/>
                </a:lnTo>
                <a:lnTo>
                  <a:pt x="1323691" y="616799"/>
                </a:lnTo>
                <a:lnTo>
                  <a:pt x="1327822" y="611089"/>
                </a:lnTo>
                <a:lnTo>
                  <a:pt x="1332589" y="605696"/>
                </a:lnTo>
                <a:lnTo>
                  <a:pt x="1337355" y="600303"/>
                </a:lnTo>
                <a:lnTo>
                  <a:pt x="1342439" y="596179"/>
                </a:lnTo>
                <a:lnTo>
                  <a:pt x="1348477" y="592055"/>
                </a:lnTo>
                <a:lnTo>
                  <a:pt x="1353878" y="588566"/>
                </a:lnTo>
                <a:lnTo>
                  <a:pt x="1366589" y="583173"/>
                </a:lnTo>
                <a:lnTo>
                  <a:pt x="1379617" y="577780"/>
                </a:lnTo>
                <a:lnTo>
                  <a:pt x="1392963" y="572387"/>
                </a:lnTo>
                <a:lnTo>
                  <a:pt x="1407262" y="567311"/>
                </a:lnTo>
                <a:lnTo>
                  <a:pt x="1436814" y="557477"/>
                </a:lnTo>
                <a:lnTo>
                  <a:pt x="1468590" y="547643"/>
                </a:lnTo>
                <a:lnTo>
                  <a:pt x="1501637" y="537174"/>
                </a:lnTo>
                <a:lnTo>
                  <a:pt x="1519114" y="531464"/>
                </a:lnTo>
                <a:lnTo>
                  <a:pt x="1536273" y="525437"/>
                </a:lnTo>
                <a:lnTo>
                  <a:pt x="1554067" y="518775"/>
                </a:lnTo>
                <a:lnTo>
                  <a:pt x="1572497" y="511479"/>
                </a:lnTo>
                <a:lnTo>
                  <a:pt x="1590609" y="504182"/>
                </a:lnTo>
                <a:lnTo>
                  <a:pt x="1609675" y="495300"/>
                </a:lnTo>
                <a:close/>
                <a:moveTo>
                  <a:pt x="599859" y="495300"/>
                </a:moveTo>
                <a:lnTo>
                  <a:pt x="618622" y="504182"/>
                </a:lnTo>
                <a:lnTo>
                  <a:pt x="637067" y="511479"/>
                </a:lnTo>
                <a:lnTo>
                  <a:pt x="655194" y="518775"/>
                </a:lnTo>
                <a:lnTo>
                  <a:pt x="673004" y="525437"/>
                </a:lnTo>
                <a:lnTo>
                  <a:pt x="690495" y="531464"/>
                </a:lnTo>
                <a:lnTo>
                  <a:pt x="707986" y="537174"/>
                </a:lnTo>
                <a:lnTo>
                  <a:pt x="741060" y="547643"/>
                </a:lnTo>
                <a:lnTo>
                  <a:pt x="772544" y="557477"/>
                </a:lnTo>
                <a:lnTo>
                  <a:pt x="802438" y="567311"/>
                </a:lnTo>
                <a:lnTo>
                  <a:pt x="816748" y="572387"/>
                </a:lnTo>
                <a:lnTo>
                  <a:pt x="830105" y="577780"/>
                </a:lnTo>
                <a:lnTo>
                  <a:pt x="843144" y="583173"/>
                </a:lnTo>
                <a:lnTo>
                  <a:pt x="855547" y="588566"/>
                </a:lnTo>
                <a:lnTo>
                  <a:pt x="861271" y="592055"/>
                </a:lnTo>
                <a:lnTo>
                  <a:pt x="866996" y="596179"/>
                </a:lnTo>
                <a:lnTo>
                  <a:pt x="872402" y="600303"/>
                </a:lnTo>
                <a:lnTo>
                  <a:pt x="877172" y="605696"/>
                </a:lnTo>
                <a:lnTo>
                  <a:pt x="881942" y="611089"/>
                </a:lnTo>
                <a:lnTo>
                  <a:pt x="886077" y="616799"/>
                </a:lnTo>
                <a:lnTo>
                  <a:pt x="890211" y="623778"/>
                </a:lnTo>
                <a:lnTo>
                  <a:pt x="894027" y="630440"/>
                </a:lnTo>
                <a:lnTo>
                  <a:pt x="897525" y="637419"/>
                </a:lnTo>
                <a:lnTo>
                  <a:pt x="900706" y="645033"/>
                </a:lnTo>
                <a:lnTo>
                  <a:pt x="903886" y="652647"/>
                </a:lnTo>
                <a:lnTo>
                  <a:pt x="906748" y="660577"/>
                </a:lnTo>
                <a:lnTo>
                  <a:pt x="908974" y="668825"/>
                </a:lnTo>
                <a:lnTo>
                  <a:pt x="911518" y="677073"/>
                </a:lnTo>
                <a:lnTo>
                  <a:pt x="915653" y="693569"/>
                </a:lnTo>
                <a:lnTo>
                  <a:pt x="918833" y="710065"/>
                </a:lnTo>
                <a:lnTo>
                  <a:pt x="921695" y="726561"/>
                </a:lnTo>
                <a:lnTo>
                  <a:pt x="923603" y="742423"/>
                </a:lnTo>
                <a:lnTo>
                  <a:pt x="924875" y="757016"/>
                </a:lnTo>
                <a:lnTo>
                  <a:pt x="926147" y="770339"/>
                </a:lnTo>
                <a:lnTo>
                  <a:pt x="926783" y="781760"/>
                </a:lnTo>
                <a:lnTo>
                  <a:pt x="927101" y="798573"/>
                </a:lnTo>
                <a:lnTo>
                  <a:pt x="926783" y="801745"/>
                </a:lnTo>
                <a:lnTo>
                  <a:pt x="925511" y="804600"/>
                </a:lnTo>
                <a:lnTo>
                  <a:pt x="923603" y="807773"/>
                </a:lnTo>
                <a:lnTo>
                  <a:pt x="921377" y="810945"/>
                </a:lnTo>
                <a:lnTo>
                  <a:pt x="917561" y="814117"/>
                </a:lnTo>
                <a:lnTo>
                  <a:pt x="913744" y="816655"/>
                </a:lnTo>
                <a:lnTo>
                  <a:pt x="908974" y="819827"/>
                </a:lnTo>
                <a:lnTo>
                  <a:pt x="903568" y="823000"/>
                </a:lnTo>
                <a:lnTo>
                  <a:pt x="897207" y="826172"/>
                </a:lnTo>
                <a:lnTo>
                  <a:pt x="890211" y="829027"/>
                </a:lnTo>
                <a:lnTo>
                  <a:pt x="882260" y="832199"/>
                </a:lnTo>
                <a:lnTo>
                  <a:pt x="873674" y="834737"/>
                </a:lnTo>
                <a:lnTo>
                  <a:pt x="864133" y="837910"/>
                </a:lnTo>
                <a:lnTo>
                  <a:pt x="854275" y="840765"/>
                </a:lnTo>
                <a:lnTo>
                  <a:pt x="843144" y="843620"/>
                </a:lnTo>
                <a:lnTo>
                  <a:pt x="831377" y="845840"/>
                </a:lnTo>
                <a:lnTo>
                  <a:pt x="819293" y="848695"/>
                </a:lnTo>
                <a:lnTo>
                  <a:pt x="805618" y="850916"/>
                </a:lnTo>
                <a:lnTo>
                  <a:pt x="791943" y="853454"/>
                </a:lnTo>
                <a:lnTo>
                  <a:pt x="776996" y="855674"/>
                </a:lnTo>
                <a:lnTo>
                  <a:pt x="761731" y="857578"/>
                </a:lnTo>
                <a:lnTo>
                  <a:pt x="745512" y="859481"/>
                </a:lnTo>
                <a:lnTo>
                  <a:pt x="710212" y="863288"/>
                </a:lnTo>
                <a:lnTo>
                  <a:pt x="672050" y="865826"/>
                </a:lnTo>
                <a:lnTo>
                  <a:pt x="630707" y="868364"/>
                </a:lnTo>
                <a:lnTo>
                  <a:pt x="586184" y="869315"/>
                </a:lnTo>
                <a:lnTo>
                  <a:pt x="538163" y="869950"/>
                </a:lnTo>
                <a:lnTo>
                  <a:pt x="599859" y="495300"/>
                </a:lnTo>
                <a:close/>
                <a:moveTo>
                  <a:pt x="326975" y="495300"/>
                </a:moveTo>
                <a:lnTo>
                  <a:pt x="388938" y="869950"/>
                </a:lnTo>
                <a:lnTo>
                  <a:pt x="340638" y="869315"/>
                </a:lnTo>
                <a:lnTo>
                  <a:pt x="296152" y="868364"/>
                </a:lnTo>
                <a:lnTo>
                  <a:pt x="254843" y="865826"/>
                </a:lnTo>
                <a:lnTo>
                  <a:pt x="216712" y="863288"/>
                </a:lnTo>
                <a:lnTo>
                  <a:pt x="181441" y="859481"/>
                </a:lnTo>
                <a:lnTo>
                  <a:pt x="165553" y="857578"/>
                </a:lnTo>
                <a:lnTo>
                  <a:pt x="149665" y="855674"/>
                </a:lnTo>
                <a:lnTo>
                  <a:pt x="135048" y="853454"/>
                </a:lnTo>
                <a:lnTo>
                  <a:pt x="121066" y="850916"/>
                </a:lnTo>
                <a:lnTo>
                  <a:pt x="108038" y="848695"/>
                </a:lnTo>
                <a:lnTo>
                  <a:pt x="95328" y="845840"/>
                </a:lnTo>
                <a:lnTo>
                  <a:pt x="83888" y="843620"/>
                </a:lnTo>
                <a:lnTo>
                  <a:pt x="72767" y="840765"/>
                </a:lnTo>
                <a:lnTo>
                  <a:pt x="62916" y="837910"/>
                </a:lnTo>
                <a:lnTo>
                  <a:pt x="53701" y="834737"/>
                </a:lnTo>
                <a:lnTo>
                  <a:pt x="44804" y="832199"/>
                </a:lnTo>
                <a:lnTo>
                  <a:pt x="36860" y="829027"/>
                </a:lnTo>
                <a:lnTo>
                  <a:pt x="29869" y="826172"/>
                </a:lnTo>
                <a:lnTo>
                  <a:pt x="23514" y="823000"/>
                </a:lnTo>
                <a:lnTo>
                  <a:pt x="18112" y="819827"/>
                </a:lnTo>
                <a:lnTo>
                  <a:pt x="13346" y="816655"/>
                </a:lnTo>
                <a:lnTo>
                  <a:pt x="9533" y="814117"/>
                </a:lnTo>
                <a:lnTo>
                  <a:pt x="6037" y="810945"/>
                </a:lnTo>
                <a:lnTo>
                  <a:pt x="3495" y="807773"/>
                </a:lnTo>
                <a:lnTo>
                  <a:pt x="1589" y="804600"/>
                </a:lnTo>
                <a:lnTo>
                  <a:pt x="318" y="801745"/>
                </a:lnTo>
                <a:lnTo>
                  <a:pt x="0" y="798573"/>
                </a:lnTo>
                <a:lnTo>
                  <a:pt x="318" y="781760"/>
                </a:lnTo>
                <a:lnTo>
                  <a:pt x="1271" y="770339"/>
                </a:lnTo>
                <a:lnTo>
                  <a:pt x="1906" y="757016"/>
                </a:lnTo>
                <a:lnTo>
                  <a:pt x="3495" y="742423"/>
                </a:lnTo>
                <a:lnTo>
                  <a:pt x="5402" y="726561"/>
                </a:lnTo>
                <a:lnTo>
                  <a:pt x="8262" y="710065"/>
                </a:lnTo>
                <a:lnTo>
                  <a:pt x="11439" y="693569"/>
                </a:lnTo>
                <a:lnTo>
                  <a:pt x="15888" y="677073"/>
                </a:lnTo>
                <a:lnTo>
                  <a:pt x="18112" y="668825"/>
                </a:lnTo>
                <a:lnTo>
                  <a:pt x="20336" y="660577"/>
                </a:lnTo>
                <a:lnTo>
                  <a:pt x="23196" y="652647"/>
                </a:lnTo>
                <a:lnTo>
                  <a:pt x="26374" y="645033"/>
                </a:lnTo>
                <a:lnTo>
                  <a:pt x="29551" y="637419"/>
                </a:lnTo>
                <a:lnTo>
                  <a:pt x="33047" y="630440"/>
                </a:lnTo>
                <a:lnTo>
                  <a:pt x="36860" y="623778"/>
                </a:lnTo>
                <a:lnTo>
                  <a:pt x="40991" y="616799"/>
                </a:lnTo>
                <a:lnTo>
                  <a:pt x="45439" y="611089"/>
                </a:lnTo>
                <a:lnTo>
                  <a:pt x="49888" y="605696"/>
                </a:lnTo>
                <a:lnTo>
                  <a:pt x="54654" y="600303"/>
                </a:lnTo>
                <a:lnTo>
                  <a:pt x="59739" y="596179"/>
                </a:lnTo>
                <a:lnTo>
                  <a:pt x="65458" y="592055"/>
                </a:lnTo>
                <a:lnTo>
                  <a:pt x="71178" y="588566"/>
                </a:lnTo>
                <a:lnTo>
                  <a:pt x="83888" y="583173"/>
                </a:lnTo>
                <a:lnTo>
                  <a:pt x="96916" y="577780"/>
                </a:lnTo>
                <a:lnTo>
                  <a:pt x="110262" y="572387"/>
                </a:lnTo>
                <a:lnTo>
                  <a:pt x="124562" y="567311"/>
                </a:lnTo>
                <a:lnTo>
                  <a:pt x="154113" y="557477"/>
                </a:lnTo>
                <a:lnTo>
                  <a:pt x="185571" y="547643"/>
                </a:lnTo>
                <a:lnTo>
                  <a:pt x="218936" y="537174"/>
                </a:lnTo>
                <a:lnTo>
                  <a:pt x="236413" y="531464"/>
                </a:lnTo>
                <a:lnTo>
                  <a:pt x="253572" y="525437"/>
                </a:lnTo>
                <a:lnTo>
                  <a:pt x="271367" y="518775"/>
                </a:lnTo>
                <a:lnTo>
                  <a:pt x="289797" y="511479"/>
                </a:lnTo>
                <a:lnTo>
                  <a:pt x="307909" y="504182"/>
                </a:lnTo>
                <a:lnTo>
                  <a:pt x="326975" y="495300"/>
                </a:lnTo>
                <a:close/>
                <a:moveTo>
                  <a:pt x="937138" y="268288"/>
                </a:moveTo>
                <a:lnTo>
                  <a:pt x="937138" y="322495"/>
                </a:lnTo>
                <a:lnTo>
                  <a:pt x="1089026" y="322495"/>
                </a:lnTo>
                <a:lnTo>
                  <a:pt x="1089026" y="324082"/>
                </a:lnTo>
                <a:lnTo>
                  <a:pt x="1240155" y="324082"/>
                </a:lnTo>
                <a:lnTo>
                  <a:pt x="1240155" y="269875"/>
                </a:lnTo>
                <a:lnTo>
                  <a:pt x="1416050" y="370998"/>
                </a:lnTo>
                <a:lnTo>
                  <a:pt x="1240155" y="471488"/>
                </a:lnTo>
                <a:lnTo>
                  <a:pt x="1240155" y="417281"/>
                </a:lnTo>
                <a:lnTo>
                  <a:pt x="1089025" y="417281"/>
                </a:lnTo>
                <a:lnTo>
                  <a:pt x="1089025" y="415694"/>
                </a:lnTo>
                <a:lnTo>
                  <a:pt x="937138" y="415694"/>
                </a:lnTo>
                <a:lnTo>
                  <a:pt x="937138" y="469901"/>
                </a:lnTo>
                <a:lnTo>
                  <a:pt x="760413" y="369411"/>
                </a:lnTo>
                <a:lnTo>
                  <a:pt x="937138" y="268288"/>
                </a:lnTo>
                <a:close/>
                <a:moveTo>
                  <a:pt x="1745616" y="0"/>
                </a:moveTo>
                <a:lnTo>
                  <a:pt x="1754840" y="318"/>
                </a:lnTo>
                <a:lnTo>
                  <a:pt x="1763428" y="1271"/>
                </a:lnTo>
                <a:lnTo>
                  <a:pt x="1772017" y="2225"/>
                </a:lnTo>
                <a:lnTo>
                  <a:pt x="1780605" y="3814"/>
                </a:lnTo>
                <a:lnTo>
                  <a:pt x="1788875" y="6357"/>
                </a:lnTo>
                <a:lnTo>
                  <a:pt x="1797145" y="8900"/>
                </a:lnTo>
                <a:lnTo>
                  <a:pt x="1805415" y="12079"/>
                </a:lnTo>
                <a:lnTo>
                  <a:pt x="1813367" y="15575"/>
                </a:lnTo>
                <a:lnTo>
                  <a:pt x="1821001" y="19707"/>
                </a:lnTo>
                <a:lnTo>
                  <a:pt x="1828317" y="23839"/>
                </a:lnTo>
                <a:lnTo>
                  <a:pt x="1835633" y="28607"/>
                </a:lnTo>
                <a:lnTo>
                  <a:pt x="1842631" y="33693"/>
                </a:lnTo>
                <a:lnTo>
                  <a:pt x="1849628" y="39415"/>
                </a:lnTo>
                <a:lnTo>
                  <a:pt x="1855990" y="45772"/>
                </a:lnTo>
                <a:lnTo>
                  <a:pt x="1862352" y="51493"/>
                </a:lnTo>
                <a:lnTo>
                  <a:pt x="1868713" y="58168"/>
                </a:lnTo>
                <a:lnTo>
                  <a:pt x="1874121" y="65479"/>
                </a:lnTo>
                <a:lnTo>
                  <a:pt x="1879846" y="72472"/>
                </a:lnTo>
                <a:lnTo>
                  <a:pt x="1884935" y="79783"/>
                </a:lnTo>
                <a:lnTo>
                  <a:pt x="1889707" y="87729"/>
                </a:lnTo>
                <a:lnTo>
                  <a:pt x="1894160" y="95994"/>
                </a:lnTo>
                <a:lnTo>
                  <a:pt x="1898295" y="104258"/>
                </a:lnTo>
                <a:lnTo>
                  <a:pt x="1902112" y="113158"/>
                </a:lnTo>
                <a:lnTo>
                  <a:pt x="1905611" y="121740"/>
                </a:lnTo>
                <a:lnTo>
                  <a:pt x="1908792" y="130641"/>
                </a:lnTo>
                <a:lnTo>
                  <a:pt x="1911654" y="139858"/>
                </a:lnTo>
                <a:lnTo>
                  <a:pt x="1913881" y="149394"/>
                </a:lnTo>
                <a:lnTo>
                  <a:pt x="1915471" y="159248"/>
                </a:lnTo>
                <a:lnTo>
                  <a:pt x="1917062" y="169102"/>
                </a:lnTo>
                <a:lnTo>
                  <a:pt x="1918334" y="178955"/>
                </a:lnTo>
                <a:lnTo>
                  <a:pt x="1919288" y="189127"/>
                </a:lnTo>
                <a:lnTo>
                  <a:pt x="1919288" y="199298"/>
                </a:lnTo>
                <a:lnTo>
                  <a:pt x="1919288" y="211695"/>
                </a:lnTo>
                <a:lnTo>
                  <a:pt x="1918016" y="224091"/>
                </a:lnTo>
                <a:lnTo>
                  <a:pt x="1916426" y="237124"/>
                </a:lnTo>
                <a:lnTo>
                  <a:pt x="1914517" y="250156"/>
                </a:lnTo>
                <a:lnTo>
                  <a:pt x="1911654" y="263188"/>
                </a:lnTo>
                <a:lnTo>
                  <a:pt x="1908473" y="276538"/>
                </a:lnTo>
                <a:lnTo>
                  <a:pt x="1904656" y="289571"/>
                </a:lnTo>
                <a:lnTo>
                  <a:pt x="1900203" y="302603"/>
                </a:lnTo>
                <a:lnTo>
                  <a:pt x="1895432" y="315635"/>
                </a:lnTo>
                <a:lnTo>
                  <a:pt x="1890025" y="328350"/>
                </a:lnTo>
                <a:lnTo>
                  <a:pt x="1884299" y="340746"/>
                </a:lnTo>
                <a:lnTo>
                  <a:pt x="1878256" y="353143"/>
                </a:lnTo>
                <a:lnTo>
                  <a:pt x="1871576" y="364904"/>
                </a:lnTo>
                <a:lnTo>
                  <a:pt x="1864260" y="376347"/>
                </a:lnTo>
                <a:lnTo>
                  <a:pt x="1857262" y="386836"/>
                </a:lnTo>
                <a:lnTo>
                  <a:pt x="1849310" y="397008"/>
                </a:lnTo>
                <a:lnTo>
                  <a:pt x="1849310" y="466937"/>
                </a:lnTo>
                <a:lnTo>
                  <a:pt x="1835951" y="481558"/>
                </a:lnTo>
                <a:lnTo>
                  <a:pt x="1822273" y="496498"/>
                </a:lnTo>
                <a:lnTo>
                  <a:pt x="1805415" y="513662"/>
                </a:lnTo>
                <a:lnTo>
                  <a:pt x="1796827" y="522562"/>
                </a:lnTo>
                <a:lnTo>
                  <a:pt x="1787921" y="530827"/>
                </a:lnTo>
                <a:lnTo>
                  <a:pt x="1779014" y="538773"/>
                </a:lnTo>
                <a:lnTo>
                  <a:pt x="1770744" y="545766"/>
                </a:lnTo>
                <a:lnTo>
                  <a:pt x="1763428" y="551488"/>
                </a:lnTo>
                <a:lnTo>
                  <a:pt x="1756431" y="556256"/>
                </a:lnTo>
                <a:lnTo>
                  <a:pt x="1753250" y="557845"/>
                </a:lnTo>
                <a:lnTo>
                  <a:pt x="1750387" y="559116"/>
                </a:lnTo>
                <a:lnTo>
                  <a:pt x="1747842" y="559752"/>
                </a:lnTo>
                <a:lnTo>
                  <a:pt x="1745616" y="560388"/>
                </a:lnTo>
                <a:lnTo>
                  <a:pt x="1743707" y="559752"/>
                </a:lnTo>
                <a:lnTo>
                  <a:pt x="1740845" y="559116"/>
                </a:lnTo>
                <a:lnTo>
                  <a:pt x="1737982" y="557845"/>
                </a:lnTo>
                <a:lnTo>
                  <a:pt x="1735119" y="556256"/>
                </a:lnTo>
                <a:lnTo>
                  <a:pt x="1728439" y="551488"/>
                </a:lnTo>
                <a:lnTo>
                  <a:pt x="1720487" y="545766"/>
                </a:lnTo>
                <a:lnTo>
                  <a:pt x="1712217" y="538773"/>
                </a:lnTo>
                <a:lnTo>
                  <a:pt x="1703311" y="530827"/>
                </a:lnTo>
                <a:lnTo>
                  <a:pt x="1694723" y="522562"/>
                </a:lnTo>
                <a:lnTo>
                  <a:pt x="1685816" y="513662"/>
                </a:lnTo>
                <a:lnTo>
                  <a:pt x="1669276" y="496498"/>
                </a:lnTo>
                <a:lnTo>
                  <a:pt x="1655281" y="481558"/>
                </a:lnTo>
                <a:lnTo>
                  <a:pt x="1641921" y="466937"/>
                </a:lnTo>
                <a:lnTo>
                  <a:pt x="1641921" y="397008"/>
                </a:lnTo>
                <a:lnTo>
                  <a:pt x="1634287" y="386836"/>
                </a:lnTo>
                <a:lnTo>
                  <a:pt x="1626971" y="376347"/>
                </a:lnTo>
                <a:lnTo>
                  <a:pt x="1619974" y="364904"/>
                </a:lnTo>
                <a:lnTo>
                  <a:pt x="1613294" y="353143"/>
                </a:lnTo>
                <a:lnTo>
                  <a:pt x="1606932" y="340746"/>
                </a:lnTo>
                <a:lnTo>
                  <a:pt x="1601207" y="328350"/>
                </a:lnTo>
                <a:lnTo>
                  <a:pt x="1595799" y="315635"/>
                </a:lnTo>
                <a:lnTo>
                  <a:pt x="1591028" y="302603"/>
                </a:lnTo>
                <a:lnTo>
                  <a:pt x="1586575" y="289571"/>
                </a:lnTo>
                <a:lnTo>
                  <a:pt x="1582758" y="276538"/>
                </a:lnTo>
                <a:lnTo>
                  <a:pt x="1579577" y="263188"/>
                </a:lnTo>
                <a:lnTo>
                  <a:pt x="1576715" y="250156"/>
                </a:lnTo>
                <a:lnTo>
                  <a:pt x="1574806" y="237124"/>
                </a:lnTo>
                <a:lnTo>
                  <a:pt x="1573216" y="224091"/>
                </a:lnTo>
                <a:lnTo>
                  <a:pt x="1572261" y="211695"/>
                </a:lnTo>
                <a:lnTo>
                  <a:pt x="1571625" y="199298"/>
                </a:lnTo>
                <a:lnTo>
                  <a:pt x="1572261" y="189127"/>
                </a:lnTo>
                <a:lnTo>
                  <a:pt x="1572898" y="178955"/>
                </a:lnTo>
                <a:lnTo>
                  <a:pt x="1574170" y="169102"/>
                </a:lnTo>
                <a:lnTo>
                  <a:pt x="1575442" y="159248"/>
                </a:lnTo>
                <a:lnTo>
                  <a:pt x="1577351" y="149394"/>
                </a:lnTo>
                <a:lnTo>
                  <a:pt x="1579577" y="139858"/>
                </a:lnTo>
                <a:lnTo>
                  <a:pt x="1582440" y="130641"/>
                </a:lnTo>
                <a:lnTo>
                  <a:pt x="1585621" y="121740"/>
                </a:lnTo>
                <a:lnTo>
                  <a:pt x="1589120" y="113158"/>
                </a:lnTo>
                <a:lnTo>
                  <a:pt x="1592937" y="104258"/>
                </a:lnTo>
                <a:lnTo>
                  <a:pt x="1597072" y="95994"/>
                </a:lnTo>
                <a:lnTo>
                  <a:pt x="1601843" y="87729"/>
                </a:lnTo>
                <a:lnTo>
                  <a:pt x="1606296" y="79783"/>
                </a:lnTo>
                <a:lnTo>
                  <a:pt x="1611704" y="72472"/>
                </a:lnTo>
                <a:lnTo>
                  <a:pt x="1617111" y="65479"/>
                </a:lnTo>
                <a:lnTo>
                  <a:pt x="1623154" y="58168"/>
                </a:lnTo>
                <a:lnTo>
                  <a:pt x="1628880" y="51493"/>
                </a:lnTo>
                <a:lnTo>
                  <a:pt x="1635242" y="45772"/>
                </a:lnTo>
                <a:lnTo>
                  <a:pt x="1641603" y="39415"/>
                </a:lnTo>
                <a:lnTo>
                  <a:pt x="1648601" y="33693"/>
                </a:lnTo>
                <a:lnTo>
                  <a:pt x="1655599" y="28607"/>
                </a:lnTo>
                <a:lnTo>
                  <a:pt x="1662915" y="23839"/>
                </a:lnTo>
                <a:lnTo>
                  <a:pt x="1670230" y="19707"/>
                </a:lnTo>
                <a:lnTo>
                  <a:pt x="1678183" y="15575"/>
                </a:lnTo>
                <a:lnTo>
                  <a:pt x="1686135" y="12079"/>
                </a:lnTo>
                <a:lnTo>
                  <a:pt x="1694087" y="8900"/>
                </a:lnTo>
                <a:lnTo>
                  <a:pt x="1702357" y="6357"/>
                </a:lnTo>
                <a:lnTo>
                  <a:pt x="1710627" y="3814"/>
                </a:lnTo>
                <a:lnTo>
                  <a:pt x="1719215" y="2225"/>
                </a:lnTo>
                <a:lnTo>
                  <a:pt x="1727803" y="1271"/>
                </a:lnTo>
                <a:lnTo>
                  <a:pt x="1736710" y="318"/>
                </a:lnTo>
                <a:lnTo>
                  <a:pt x="1745616" y="0"/>
                </a:lnTo>
                <a:close/>
                <a:moveTo>
                  <a:pt x="463709" y="0"/>
                </a:moveTo>
                <a:lnTo>
                  <a:pt x="472258" y="318"/>
                </a:lnTo>
                <a:lnTo>
                  <a:pt x="481440" y="1271"/>
                </a:lnTo>
                <a:lnTo>
                  <a:pt x="489989" y="2225"/>
                </a:lnTo>
                <a:lnTo>
                  <a:pt x="498538" y="3814"/>
                </a:lnTo>
                <a:lnTo>
                  <a:pt x="506771" y="6357"/>
                </a:lnTo>
                <a:lnTo>
                  <a:pt x="515003" y="8900"/>
                </a:lnTo>
                <a:lnTo>
                  <a:pt x="522919" y="12079"/>
                </a:lnTo>
                <a:lnTo>
                  <a:pt x="530834" y="15575"/>
                </a:lnTo>
                <a:lnTo>
                  <a:pt x="538750" y="19707"/>
                </a:lnTo>
                <a:lnTo>
                  <a:pt x="546032" y="23839"/>
                </a:lnTo>
                <a:lnTo>
                  <a:pt x="553315" y="28607"/>
                </a:lnTo>
                <a:lnTo>
                  <a:pt x="560281" y="33693"/>
                </a:lnTo>
                <a:lnTo>
                  <a:pt x="566930" y="39415"/>
                </a:lnTo>
                <a:lnTo>
                  <a:pt x="573579" y="45772"/>
                </a:lnTo>
                <a:lnTo>
                  <a:pt x="579912" y="51493"/>
                </a:lnTo>
                <a:lnTo>
                  <a:pt x="585928" y="58168"/>
                </a:lnTo>
                <a:lnTo>
                  <a:pt x="591627" y="65479"/>
                </a:lnTo>
                <a:lnTo>
                  <a:pt x="597326" y="72472"/>
                </a:lnTo>
                <a:lnTo>
                  <a:pt x="602392" y="79783"/>
                </a:lnTo>
                <a:lnTo>
                  <a:pt x="607142" y="87729"/>
                </a:lnTo>
                <a:lnTo>
                  <a:pt x="611575" y="95994"/>
                </a:lnTo>
                <a:lnTo>
                  <a:pt x="615691" y="104258"/>
                </a:lnTo>
                <a:lnTo>
                  <a:pt x="619490" y="113158"/>
                </a:lnTo>
                <a:lnTo>
                  <a:pt x="622973" y="121740"/>
                </a:lnTo>
                <a:lnTo>
                  <a:pt x="626139" y="130641"/>
                </a:lnTo>
                <a:lnTo>
                  <a:pt x="628989" y="139858"/>
                </a:lnTo>
                <a:lnTo>
                  <a:pt x="631206" y="149394"/>
                </a:lnTo>
                <a:lnTo>
                  <a:pt x="632789" y="159248"/>
                </a:lnTo>
                <a:lnTo>
                  <a:pt x="634372" y="169102"/>
                </a:lnTo>
                <a:lnTo>
                  <a:pt x="635638" y="178955"/>
                </a:lnTo>
                <a:lnTo>
                  <a:pt x="636588" y="189127"/>
                </a:lnTo>
                <a:lnTo>
                  <a:pt x="636588" y="199298"/>
                </a:lnTo>
                <a:lnTo>
                  <a:pt x="636588" y="211695"/>
                </a:lnTo>
                <a:lnTo>
                  <a:pt x="635322" y="224091"/>
                </a:lnTo>
                <a:lnTo>
                  <a:pt x="633739" y="237124"/>
                </a:lnTo>
                <a:lnTo>
                  <a:pt x="631839" y="250156"/>
                </a:lnTo>
                <a:lnTo>
                  <a:pt x="628989" y="263188"/>
                </a:lnTo>
                <a:lnTo>
                  <a:pt x="625823" y="276538"/>
                </a:lnTo>
                <a:lnTo>
                  <a:pt x="622023" y="289571"/>
                </a:lnTo>
                <a:lnTo>
                  <a:pt x="617591" y="302603"/>
                </a:lnTo>
                <a:lnTo>
                  <a:pt x="612841" y="315635"/>
                </a:lnTo>
                <a:lnTo>
                  <a:pt x="607458" y="328350"/>
                </a:lnTo>
                <a:lnTo>
                  <a:pt x="601759" y="340746"/>
                </a:lnTo>
                <a:lnTo>
                  <a:pt x="595743" y="353143"/>
                </a:lnTo>
                <a:lnTo>
                  <a:pt x="589094" y="364904"/>
                </a:lnTo>
                <a:lnTo>
                  <a:pt x="581811" y="376347"/>
                </a:lnTo>
                <a:lnTo>
                  <a:pt x="574529" y="386836"/>
                </a:lnTo>
                <a:lnTo>
                  <a:pt x="566930" y="397008"/>
                </a:lnTo>
                <a:lnTo>
                  <a:pt x="566930" y="466937"/>
                </a:lnTo>
                <a:lnTo>
                  <a:pt x="553632" y="481558"/>
                </a:lnTo>
                <a:lnTo>
                  <a:pt x="540017" y="496498"/>
                </a:lnTo>
                <a:lnTo>
                  <a:pt x="523552" y="513662"/>
                </a:lnTo>
                <a:lnTo>
                  <a:pt x="514370" y="522562"/>
                </a:lnTo>
                <a:lnTo>
                  <a:pt x="505821" y="530827"/>
                </a:lnTo>
                <a:lnTo>
                  <a:pt x="496955" y="538773"/>
                </a:lnTo>
                <a:lnTo>
                  <a:pt x="488723" y="545766"/>
                </a:lnTo>
                <a:lnTo>
                  <a:pt x="481124" y="551488"/>
                </a:lnTo>
                <a:lnTo>
                  <a:pt x="474474" y="556256"/>
                </a:lnTo>
                <a:lnTo>
                  <a:pt x="471308" y="557845"/>
                </a:lnTo>
                <a:lnTo>
                  <a:pt x="468458" y="559116"/>
                </a:lnTo>
                <a:lnTo>
                  <a:pt x="465609" y="559752"/>
                </a:lnTo>
                <a:lnTo>
                  <a:pt x="463709" y="560388"/>
                </a:lnTo>
                <a:lnTo>
                  <a:pt x="461493" y="559752"/>
                </a:lnTo>
                <a:lnTo>
                  <a:pt x="458960" y="559116"/>
                </a:lnTo>
                <a:lnTo>
                  <a:pt x="456427" y="557845"/>
                </a:lnTo>
                <a:lnTo>
                  <a:pt x="453260" y="556256"/>
                </a:lnTo>
                <a:lnTo>
                  <a:pt x="445978" y="551488"/>
                </a:lnTo>
                <a:lnTo>
                  <a:pt x="438695" y="545766"/>
                </a:lnTo>
                <a:lnTo>
                  <a:pt x="430463" y="538773"/>
                </a:lnTo>
                <a:lnTo>
                  <a:pt x="421597" y="530827"/>
                </a:lnTo>
                <a:lnTo>
                  <a:pt x="412732" y="522562"/>
                </a:lnTo>
                <a:lnTo>
                  <a:pt x="404183" y="513662"/>
                </a:lnTo>
                <a:lnTo>
                  <a:pt x="387718" y="496498"/>
                </a:lnTo>
                <a:lnTo>
                  <a:pt x="373470" y="481558"/>
                </a:lnTo>
                <a:lnTo>
                  <a:pt x="360488" y="466937"/>
                </a:lnTo>
                <a:lnTo>
                  <a:pt x="360488" y="397008"/>
                </a:lnTo>
                <a:lnTo>
                  <a:pt x="352572" y="386836"/>
                </a:lnTo>
                <a:lnTo>
                  <a:pt x="345289" y="376347"/>
                </a:lnTo>
                <a:lnTo>
                  <a:pt x="338640" y="364904"/>
                </a:lnTo>
                <a:lnTo>
                  <a:pt x="331991" y="353143"/>
                </a:lnTo>
                <a:lnTo>
                  <a:pt x="325659" y="340746"/>
                </a:lnTo>
                <a:lnTo>
                  <a:pt x="319643" y="328350"/>
                </a:lnTo>
                <a:lnTo>
                  <a:pt x="314577" y="315635"/>
                </a:lnTo>
                <a:lnTo>
                  <a:pt x="309827" y="302603"/>
                </a:lnTo>
                <a:lnTo>
                  <a:pt x="305394" y="289571"/>
                </a:lnTo>
                <a:lnTo>
                  <a:pt x="301595" y="276538"/>
                </a:lnTo>
                <a:lnTo>
                  <a:pt x="298428" y="263188"/>
                </a:lnTo>
                <a:lnTo>
                  <a:pt x="295895" y="250156"/>
                </a:lnTo>
                <a:lnTo>
                  <a:pt x="293679" y="237124"/>
                </a:lnTo>
                <a:lnTo>
                  <a:pt x="292096" y="224091"/>
                </a:lnTo>
                <a:lnTo>
                  <a:pt x="291146" y="211695"/>
                </a:lnTo>
                <a:lnTo>
                  <a:pt x="290513" y="199298"/>
                </a:lnTo>
                <a:lnTo>
                  <a:pt x="291146" y="189127"/>
                </a:lnTo>
                <a:lnTo>
                  <a:pt x="291779" y="178955"/>
                </a:lnTo>
                <a:lnTo>
                  <a:pt x="292729" y="169102"/>
                </a:lnTo>
                <a:lnTo>
                  <a:pt x="294312" y="159248"/>
                </a:lnTo>
                <a:lnTo>
                  <a:pt x="296212" y="149394"/>
                </a:lnTo>
                <a:lnTo>
                  <a:pt x="298428" y="139858"/>
                </a:lnTo>
                <a:lnTo>
                  <a:pt x="301278" y="130641"/>
                </a:lnTo>
                <a:lnTo>
                  <a:pt x="304444" y="121740"/>
                </a:lnTo>
                <a:lnTo>
                  <a:pt x="307927" y="113158"/>
                </a:lnTo>
                <a:lnTo>
                  <a:pt x="311727" y="104258"/>
                </a:lnTo>
                <a:lnTo>
                  <a:pt x="315843" y="95994"/>
                </a:lnTo>
                <a:lnTo>
                  <a:pt x="320592" y="87729"/>
                </a:lnTo>
                <a:lnTo>
                  <a:pt x="325025" y="79783"/>
                </a:lnTo>
                <a:lnTo>
                  <a:pt x="330408" y="72472"/>
                </a:lnTo>
                <a:lnTo>
                  <a:pt x="335791" y="65479"/>
                </a:lnTo>
                <a:lnTo>
                  <a:pt x="341173" y="58168"/>
                </a:lnTo>
                <a:lnTo>
                  <a:pt x="347506" y="51493"/>
                </a:lnTo>
                <a:lnTo>
                  <a:pt x="353838" y="45772"/>
                </a:lnTo>
                <a:lnTo>
                  <a:pt x="360172" y="39415"/>
                </a:lnTo>
                <a:lnTo>
                  <a:pt x="366821" y="33693"/>
                </a:lnTo>
                <a:lnTo>
                  <a:pt x="373787" y="28607"/>
                </a:lnTo>
                <a:lnTo>
                  <a:pt x="381386" y="23839"/>
                </a:lnTo>
                <a:lnTo>
                  <a:pt x="388668" y="19707"/>
                </a:lnTo>
                <a:lnTo>
                  <a:pt x="396267" y="15575"/>
                </a:lnTo>
                <a:lnTo>
                  <a:pt x="404183" y="12079"/>
                </a:lnTo>
                <a:lnTo>
                  <a:pt x="412415" y="8900"/>
                </a:lnTo>
                <a:lnTo>
                  <a:pt x="420648" y="6357"/>
                </a:lnTo>
                <a:lnTo>
                  <a:pt x="428880" y="3814"/>
                </a:lnTo>
                <a:lnTo>
                  <a:pt x="437429" y="2225"/>
                </a:lnTo>
                <a:lnTo>
                  <a:pt x="445978" y="1271"/>
                </a:lnTo>
                <a:lnTo>
                  <a:pt x="454843" y="318"/>
                </a:lnTo>
                <a:lnTo>
                  <a:pt x="463709" y="0"/>
                </a:lnTo>
                <a:close/>
              </a:path>
            </a:pathLst>
          </a:custGeom>
          <a:solidFill>
            <a:srgbClr val="34343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4" name="KSO_Shape"/>
          <p:cNvSpPr/>
          <p:nvPr/>
        </p:nvSpPr>
        <p:spPr bwMode="auto">
          <a:xfrm>
            <a:off x="7189471" y="2194104"/>
            <a:ext cx="824163" cy="677187"/>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rgbClr val="34343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5" name="矩形 14"/>
          <p:cNvSpPr/>
          <p:nvPr/>
        </p:nvSpPr>
        <p:spPr>
          <a:xfrm>
            <a:off x="1908495" y="2984883"/>
            <a:ext cx="931665" cy="369332"/>
          </a:xfrm>
          <a:prstGeom prst="rect">
            <a:avLst/>
          </a:prstGeom>
        </p:spPr>
        <p:txBody>
          <a:bodyPr wrap="none">
            <a:spAutoFit/>
          </a:bodyPr>
          <a:lstStyle/>
          <a:p>
            <a:pPr algn="ctr"/>
            <a:r>
              <a:rPr lang="en-US" altLang="zh-CN" dirty="0">
                <a:latin typeface="Kozuka Gothic Pro EL" panose="020B0200000000000000" pitchFamily="34" charset="-128"/>
                <a:ea typeface="Kozuka Gothic Pro EL" panose="020B0200000000000000" pitchFamily="34" charset="-128"/>
              </a:rPr>
              <a:t>Add A Title</a:t>
            </a:r>
          </a:p>
        </p:txBody>
      </p:sp>
      <p:sp>
        <p:nvSpPr>
          <p:cNvPr id="16" name="矩形 15"/>
          <p:cNvSpPr/>
          <p:nvPr/>
        </p:nvSpPr>
        <p:spPr>
          <a:xfrm>
            <a:off x="4509072" y="3307960"/>
            <a:ext cx="931665" cy="369332"/>
          </a:xfrm>
          <a:prstGeom prst="rect">
            <a:avLst/>
          </a:prstGeom>
        </p:spPr>
        <p:txBody>
          <a:bodyPr wrap="none">
            <a:spAutoFit/>
          </a:bodyPr>
          <a:lstStyle/>
          <a:p>
            <a:pPr algn="ctr"/>
            <a:r>
              <a:rPr lang="en-US" altLang="zh-CN" dirty="0">
                <a:latin typeface="Kozuka Gothic Pro EL" panose="020B0200000000000000" pitchFamily="34" charset="-128"/>
                <a:ea typeface="Kozuka Gothic Pro EL" panose="020B0200000000000000" pitchFamily="34" charset="-128"/>
              </a:rPr>
              <a:t>Add A Title</a:t>
            </a:r>
          </a:p>
        </p:txBody>
      </p:sp>
      <p:sp>
        <p:nvSpPr>
          <p:cNvPr id="17" name="矩形 16"/>
          <p:cNvSpPr/>
          <p:nvPr/>
        </p:nvSpPr>
        <p:spPr>
          <a:xfrm>
            <a:off x="7222010" y="3145095"/>
            <a:ext cx="931665" cy="369332"/>
          </a:xfrm>
          <a:prstGeom prst="rect">
            <a:avLst/>
          </a:prstGeom>
        </p:spPr>
        <p:txBody>
          <a:bodyPr wrap="none">
            <a:spAutoFit/>
          </a:bodyPr>
          <a:lstStyle/>
          <a:p>
            <a:pPr algn="ctr"/>
            <a:r>
              <a:rPr lang="en-US" altLang="zh-CN" dirty="0">
                <a:latin typeface="Kozuka Gothic Pro EL" panose="020B0200000000000000" pitchFamily="34" charset="-128"/>
                <a:ea typeface="Kozuka Gothic Pro EL" panose="020B0200000000000000" pitchFamily="34" charset="-128"/>
              </a:rPr>
              <a:t>Add A Title</a:t>
            </a:r>
          </a:p>
        </p:txBody>
      </p:sp>
      <p:sp>
        <p:nvSpPr>
          <p:cNvPr id="18" name="矩形 17"/>
          <p:cNvSpPr/>
          <p:nvPr/>
        </p:nvSpPr>
        <p:spPr>
          <a:xfrm>
            <a:off x="9518050" y="3115695"/>
            <a:ext cx="931665" cy="369332"/>
          </a:xfrm>
          <a:prstGeom prst="rect">
            <a:avLst/>
          </a:prstGeom>
        </p:spPr>
        <p:txBody>
          <a:bodyPr wrap="none">
            <a:spAutoFit/>
          </a:bodyPr>
          <a:lstStyle/>
          <a:p>
            <a:pPr algn="ctr"/>
            <a:r>
              <a:rPr lang="en-US" altLang="zh-CN" dirty="0">
                <a:latin typeface="Kozuka Gothic Pro EL" panose="020B0200000000000000" pitchFamily="34" charset="-128"/>
                <a:ea typeface="Kozuka Gothic Pro EL" panose="020B0200000000000000" pitchFamily="34" charset="-128"/>
              </a:rPr>
              <a:t>Add A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96000" y="1520825"/>
            <a:ext cx="1800000" cy="1800000"/>
            <a:chOff x="4224000" y="727567"/>
            <a:chExt cx="3744000" cy="3744000"/>
          </a:xfrm>
        </p:grpSpPr>
        <p:sp>
          <p:nvSpPr>
            <p:cNvPr id="8" name="椭圆 7"/>
            <p:cNvSpPr/>
            <p:nvPr/>
          </p:nvSpPr>
          <p:spPr>
            <a:xfrm>
              <a:off x="4224000" y="727567"/>
              <a:ext cx="3744000" cy="374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4351564" y="855131"/>
              <a:ext cx="3488872" cy="3488872"/>
            </a:xfrm>
            <a:custGeom>
              <a:avLst/>
              <a:gdLst/>
              <a:ahLst/>
              <a:cxnLst/>
              <a:rect l="l" t="t" r="r" b="b"/>
              <a:pathLst>
                <a:path w="3488872" h="3488872">
                  <a:moveTo>
                    <a:pt x="1678678" y="681599"/>
                  </a:moveTo>
                  <a:cubicBezTo>
                    <a:pt x="1551456" y="991431"/>
                    <a:pt x="1296519" y="1253230"/>
                    <a:pt x="913866" y="1466996"/>
                  </a:cubicBezTo>
                  <a:lnTo>
                    <a:pt x="957262" y="1555458"/>
                  </a:lnTo>
                  <a:cubicBezTo>
                    <a:pt x="1334228" y="1355167"/>
                    <a:pt x="1571918" y="1126317"/>
                    <a:pt x="1670332" y="868907"/>
                  </a:cubicBezTo>
                  <a:lnTo>
                    <a:pt x="1670332" y="3033339"/>
                  </a:lnTo>
                  <a:lnTo>
                    <a:pt x="1799779" y="3033339"/>
                  </a:lnTo>
                  <a:lnTo>
                    <a:pt x="1799779" y="681599"/>
                  </a:lnTo>
                  <a:close/>
                  <a:moveTo>
                    <a:pt x="1744436" y="0"/>
                  </a:moveTo>
                  <a:cubicBezTo>
                    <a:pt x="2707861" y="0"/>
                    <a:pt x="3488872" y="781011"/>
                    <a:pt x="3488872" y="1744436"/>
                  </a:cubicBezTo>
                  <a:cubicBezTo>
                    <a:pt x="3488872" y="2707861"/>
                    <a:pt x="2707861" y="3488872"/>
                    <a:pt x="1744436" y="3488872"/>
                  </a:cubicBezTo>
                  <a:cubicBezTo>
                    <a:pt x="781011" y="3488872"/>
                    <a:pt x="0" y="2707861"/>
                    <a:pt x="0" y="1744436"/>
                  </a:cubicBezTo>
                  <a:cubicBezTo>
                    <a:pt x="0" y="781011"/>
                    <a:pt x="781011" y="0"/>
                    <a:pt x="174443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23900" b="1" dirty="0">
                <a:solidFill>
                  <a:schemeClr val="bg1"/>
                </a:solidFill>
                <a:latin typeface="方正兰亭超细黑简体" panose="02000000000000000000" pitchFamily="2" charset="-122"/>
                <a:ea typeface="方正兰亭超细黑简体" panose="02000000000000000000" pitchFamily="2" charset="-122"/>
              </a:endParaRPr>
            </a:p>
          </p:txBody>
        </p:sp>
      </p:grpSp>
      <p:sp>
        <p:nvSpPr>
          <p:cNvPr id="9" name="矩形 8"/>
          <p:cNvSpPr/>
          <p:nvPr/>
        </p:nvSpPr>
        <p:spPr>
          <a:xfrm>
            <a:off x="4306087" y="4097847"/>
            <a:ext cx="3579826" cy="769441"/>
          </a:xfrm>
          <a:prstGeom prst="rect">
            <a:avLst/>
          </a:prstGeom>
          <a:noFill/>
        </p:spPr>
        <p:txBody>
          <a:bodyPr wrap="none">
            <a:spAutoFit/>
          </a:bodyPr>
          <a:lstStyle/>
          <a:p>
            <a:pPr algn="ctr"/>
            <a:r>
              <a:rPr lang="zh-CN" altLang="en-US" sz="4400" b="1" dirty="0">
                <a:solidFill>
                  <a:schemeClr val="bg1"/>
                </a:solidFill>
                <a:latin typeface="方正兰亭超细黑简体" panose="02000000000000000000" pitchFamily="2" charset="-122"/>
                <a:ea typeface="方正兰亭超细黑简体" panose="02000000000000000000" pitchFamily="2" charset="-122"/>
              </a:rPr>
              <a:t>点击添加标题</a:t>
            </a:r>
            <a:endParaRPr lang="en-US" altLang="zh-CN" sz="4400" b="1"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10" name="矩形 9"/>
          <p:cNvSpPr/>
          <p:nvPr/>
        </p:nvSpPr>
        <p:spPr>
          <a:xfrm>
            <a:off x="4592223" y="4921668"/>
            <a:ext cx="3007554" cy="400110"/>
          </a:xfrm>
          <a:prstGeom prst="rect">
            <a:avLst/>
          </a:prstGeom>
          <a:noFill/>
        </p:spPr>
        <p:txBody>
          <a:bodyPr wrap="none">
            <a:spAutoFit/>
          </a:bodyPr>
          <a:lstStyle/>
          <a:p>
            <a:pPr algn="ctr"/>
            <a:r>
              <a:rPr lang="en-US" altLang="zh-CN" sz="2000" b="1" dirty="0">
                <a:solidFill>
                  <a:schemeClr val="bg1"/>
                </a:solidFill>
                <a:latin typeface="方正兰亭超细黑简体" panose="02000000000000000000" pitchFamily="2" charset="-122"/>
                <a:ea typeface="方正兰亭超细黑简体" panose="02000000000000000000" pitchFamily="2" charset="-122"/>
              </a:rPr>
              <a:t>Click To Add The Title</a:t>
            </a:r>
          </a:p>
        </p:txBody>
      </p:sp>
      <p:cxnSp>
        <p:nvCxnSpPr>
          <p:cNvPr id="11" name="直接连接符 10"/>
          <p:cNvCxnSpPr/>
          <p:nvPr/>
        </p:nvCxnSpPr>
        <p:spPr>
          <a:xfrm>
            <a:off x="4438119" y="5376157"/>
            <a:ext cx="352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710476" y="4043467"/>
            <a:ext cx="4968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grayscl/>
            <a:extLst>
              <a:ext uri="{28A0092B-C50C-407E-A947-70E740481C1C}">
                <a14:useLocalDpi xmlns:a14="http://schemas.microsoft.com/office/drawing/2010/main" val="0"/>
              </a:ext>
            </a:extLst>
          </a:blip>
          <a:srcRect r="6373"/>
          <a:stretch>
            <a:fillRect/>
          </a:stretch>
        </p:blipFill>
        <p:spPr>
          <a:xfrm>
            <a:off x="387405" y="1993099"/>
            <a:ext cx="11434481" cy="2774269"/>
          </a:xfrm>
          <a:prstGeom prst="rect">
            <a:avLst/>
          </a:prstGeom>
        </p:spPr>
      </p:pic>
      <p:sp>
        <p:nvSpPr>
          <p:cNvPr id="4" name="任意多边形 3"/>
          <p:cNvSpPr/>
          <p:nvPr/>
        </p:nvSpPr>
        <p:spPr>
          <a:xfrm rot="16200000" flipH="1">
            <a:off x="8511608" y="1457090"/>
            <a:ext cx="2774271" cy="3846286"/>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KSO_Shape"/>
          <p:cNvSpPr/>
          <p:nvPr/>
        </p:nvSpPr>
        <p:spPr bwMode="auto">
          <a:xfrm>
            <a:off x="9396973" y="2283380"/>
            <a:ext cx="1320800" cy="1306239"/>
          </a:xfrm>
          <a:custGeom>
            <a:avLst/>
            <a:gdLst>
              <a:gd name="T0" fmla="*/ 1456255 w 4409"/>
              <a:gd name="T1" fmla="*/ 872981 h 4408"/>
              <a:gd name="T2" fmla="*/ 1602959 w 4409"/>
              <a:gd name="T3" fmla="*/ 804266 h 4408"/>
              <a:gd name="T4" fmla="*/ 1713419 w 4409"/>
              <a:gd name="T5" fmla="*/ 710485 h 4408"/>
              <a:gd name="T6" fmla="*/ 1793674 w 4409"/>
              <a:gd name="T7" fmla="*/ 600715 h 4408"/>
              <a:gd name="T8" fmla="*/ 1847178 w 4409"/>
              <a:gd name="T9" fmla="*/ 482733 h 4408"/>
              <a:gd name="T10" fmla="*/ 1879971 w 4409"/>
              <a:gd name="T11" fmla="*/ 366047 h 4408"/>
              <a:gd name="T12" fmla="*/ 1901545 w 4409"/>
              <a:gd name="T13" fmla="*/ 180647 h 4408"/>
              <a:gd name="T14" fmla="*/ 1633594 w 4409"/>
              <a:gd name="T15" fmla="*/ 79087 h 4408"/>
              <a:gd name="T16" fmla="*/ 2589 w 4409"/>
              <a:gd name="T17" fmla="*/ 79087 h 4408"/>
              <a:gd name="T18" fmla="*/ 1726 w 4409"/>
              <a:gd name="T19" fmla="*/ 205280 h 4408"/>
              <a:gd name="T20" fmla="*/ 26320 w 4409"/>
              <a:gd name="T21" fmla="*/ 382902 h 4408"/>
              <a:gd name="T22" fmla="*/ 61271 w 4409"/>
              <a:gd name="T23" fmla="*/ 500451 h 4408"/>
              <a:gd name="T24" fmla="*/ 118658 w 4409"/>
              <a:gd name="T25" fmla="*/ 618001 h 4408"/>
              <a:gd name="T26" fmla="*/ 202797 w 4409"/>
              <a:gd name="T27" fmla="*/ 726476 h 4408"/>
              <a:gd name="T28" fmla="*/ 318434 w 4409"/>
              <a:gd name="T29" fmla="*/ 816799 h 4408"/>
              <a:gd name="T30" fmla="*/ 446585 w 4409"/>
              <a:gd name="T31" fmla="*/ 872981 h 4408"/>
              <a:gd name="T32" fmla="*/ 626513 w 4409"/>
              <a:gd name="T33" fmla="*/ 952068 h 4408"/>
              <a:gd name="T34" fmla="*/ 742151 w 4409"/>
              <a:gd name="T35" fmla="*/ 1047577 h 4408"/>
              <a:gd name="T36" fmla="*/ 872027 w 4409"/>
              <a:gd name="T37" fmla="*/ 1101598 h 4408"/>
              <a:gd name="T38" fmla="*/ 751212 w 4409"/>
              <a:gd name="T39" fmla="*/ 1683297 h 4408"/>
              <a:gd name="T40" fmla="*/ 603645 w 4409"/>
              <a:gd name="T41" fmla="*/ 1720032 h 4408"/>
              <a:gd name="T42" fmla="*/ 489302 w 4409"/>
              <a:gd name="T43" fmla="*/ 1773621 h 4408"/>
              <a:gd name="T44" fmla="*/ 417675 w 4409"/>
              <a:gd name="T45" fmla="*/ 1840607 h 4408"/>
              <a:gd name="T46" fmla="*/ 398690 w 4409"/>
              <a:gd name="T47" fmla="*/ 1883392 h 4408"/>
              <a:gd name="T48" fmla="*/ 1506307 w 4409"/>
              <a:gd name="T49" fmla="*/ 1899814 h 4408"/>
              <a:gd name="T50" fmla="*/ 1496814 w 4409"/>
              <a:gd name="T51" fmla="*/ 1861351 h 4408"/>
              <a:gd name="T52" fmla="*/ 1450214 w 4409"/>
              <a:gd name="T53" fmla="*/ 1800847 h 4408"/>
              <a:gd name="T54" fmla="*/ 1353130 w 4409"/>
              <a:gd name="T55" fmla="*/ 1741208 h 4408"/>
              <a:gd name="T56" fmla="*/ 1218076 w 4409"/>
              <a:gd name="T57" fmla="*/ 1696695 h 4408"/>
              <a:gd name="T58" fmla="*/ 1055839 w 4409"/>
              <a:gd name="T59" fmla="*/ 1671629 h 4408"/>
              <a:gd name="T60" fmla="*/ 1106754 w 4409"/>
              <a:gd name="T61" fmla="*/ 1076532 h 4408"/>
              <a:gd name="T62" fmla="*/ 1228000 w 4409"/>
              <a:gd name="T63" fmla="*/ 998310 h 4408"/>
              <a:gd name="T64" fmla="*/ 1506307 w 4409"/>
              <a:gd name="T65" fmla="*/ 158606 h 4408"/>
              <a:gd name="T66" fmla="*/ 1820858 w 4409"/>
              <a:gd name="T67" fmla="*/ 226889 h 4408"/>
              <a:gd name="T68" fmla="*/ 1797126 w 4409"/>
              <a:gd name="T69" fmla="*/ 377283 h 4408"/>
              <a:gd name="T70" fmla="*/ 1741896 w 4409"/>
              <a:gd name="T71" fmla="*/ 530271 h 4408"/>
              <a:gd name="T72" fmla="*/ 1694002 w 4409"/>
              <a:gd name="T73" fmla="*/ 610222 h 4408"/>
              <a:gd name="T74" fmla="*/ 1630574 w 4409"/>
              <a:gd name="T75" fmla="*/ 682395 h 4408"/>
              <a:gd name="T76" fmla="*/ 1549024 w 4409"/>
              <a:gd name="T77" fmla="*/ 744195 h 4408"/>
              <a:gd name="T78" fmla="*/ 1448488 w 4409"/>
              <a:gd name="T79" fmla="*/ 792165 h 4408"/>
              <a:gd name="T80" fmla="*/ 1419147 w 4409"/>
              <a:gd name="T81" fmla="*/ 734687 h 4408"/>
              <a:gd name="T82" fmla="*/ 1486890 w 4409"/>
              <a:gd name="T83" fmla="*/ 528542 h 4408"/>
              <a:gd name="T84" fmla="*/ 1505012 w 4409"/>
              <a:gd name="T85" fmla="*/ 388952 h 4408"/>
              <a:gd name="T86" fmla="*/ 454351 w 4409"/>
              <a:gd name="T87" fmla="*/ 792165 h 4408"/>
              <a:gd name="T88" fmla="*/ 353384 w 4409"/>
              <a:gd name="T89" fmla="*/ 744627 h 4408"/>
              <a:gd name="T90" fmla="*/ 271834 w 4409"/>
              <a:gd name="T91" fmla="*/ 682827 h 4408"/>
              <a:gd name="T92" fmla="*/ 208406 w 4409"/>
              <a:gd name="T93" fmla="*/ 610654 h 4408"/>
              <a:gd name="T94" fmla="*/ 160512 w 4409"/>
              <a:gd name="T95" fmla="*/ 531135 h 4408"/>
              <a:gd name="T96" fmla="*/ 105282 w 4409"/>
              <a:gd name="T97" fmla="*/ 377716 h 4408"/>
              <a:gd name="T98" fmla="*/ 81982 w 4409"/>
              <a:gd name="T99" fmla="*/ 226889 h 4408"/>
              <a:gd name="T100" fmla="*/ 396533 w 4409"/>
              <a:gd name="T101" fmla="*/ 341846 h 4408"/>
              <a:gd name="T102" fmla="*/ 401279 w 4409"/>
              <a:gd name="T103" fmla="*/ 435626 h 4408"/>
              <a:gd name="T104" fmla="*/ 439681 w 4409"/>
              <a:gd name="T105" fmla="*/ 618866 h 4408"/>
              <a:gd name="T106" fmla="*/ 525115 w 4409"/>
              <a:gd name="T107" fmla="*/ 814638 h 4408"/>
              <a:gd name="T108" fmla="*/ 853473 w 4409"/>
              <a:gd name="T109" fmla="*/ 400620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rgbClr val="343434"/>
          </a:solidFill>
          <a:ln>
            <a:noFill/>
          </a:ln>
        </p:spPr>
        <p:txBody>
          <a:bodyPr/>
          <a:lstStyle/>
          <a:p>
            <a:endParaRPr lang="zh-CN" altLang="en-US"/>
          </a:p>
        </p:txBody>
      </p:sp>
      <p:sp>
        <p:nvSpPr>
          <p:cNvPr id="6" name="矩形 13"/>
          <p:cNvSpPr>
            <a:spLocks noChangeArrowheads="1"/>
          </p:cNvSpPr>
          <p:nvPr/>
        </p:nvSpPr>
        <p:spPr bwMode="auto">
          <a:xfrm>
            <a:off x="8761180" y="3543275"/>
            <a:ext cx="2592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spAutoFit/>
          </a:bodyPr>
          <a:lstStyle>
            <a:lvl1pPr>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ct val="300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ct val="300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ct val="3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ct val="3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lnSpc>
                <a:spcPct val="150000"/>
              </a:lnSpc>
              <a:spcBef>
                <a:spcPct val="0"/>
              </a:spcBef>
              <a:buClr>
                <a:schemeClr val="accent1"/>
              </a:buClr>
              <a:buFont typeface="Arial" pitchFamily="34" charset="0"/>
              <a:buNone/>
            </a:pPr>
            <a:r>
              <a:rPr lang="zh-CN" altLang="en-US" sz="2000" b="1" dirty="0" smtClean="0">
                <a:solidFill>
                  <a:srgbClr val="343434"/>
                </a:solidFill>
                <a:latin typeface="微软雅黑" pitchFamily="34" charset="-122"/>
                <a:ea typeface="微软雅黑" pitchFamily="34" charset="-122"/>
              </a:rPr>
              <a:t>点击添加标题</a:t>
            </a:r>
            <a:endParaRPr lang="en-US" altLang="zh-CN" sz="2000" b="1" dirty="0" smtClean="0">
              <a:solidFill>
                <a:srgbClr val="343434"/>
              </a:solidFill>
              <a:latin typeface="微软雅黑" pitchFamily="34" charset="-122"/>
              <a:ea typeface="微软雅黑" pitchFamily="34" charset="-122"/>
            </a:endParaRPr>
          </a:p>
          <a:p>
            <a:pPr algn="ctr">
              <a:lnSpc>
                <a:spcPct val="150000"/>
              </a:lnSpc>
              <a:spcBef>
                <a:spcPct val="0"/>
              </a:spcBef>
              <a:buClr>
                <a:schemeClr val="accent1"/>
              </a:buClr>
              <a:buNone/>
            </a:pPr>
            <a:r>
              <a:rPr lang="zh-CN" altLang="en-US" sz="1400" dirty="0">
                <a:solidFill>
                  <a:srgbClr val="343434"/>
                </a:solidFill>
                <a:latin typeface="微软雅黑" pitchFamily="34" charset="-122"/>
                <a:ea typeface="微软雅黑" pitchFamily="34" charset="-122"/>
              </a:rPr>
              <a:t>单击此处添加文字</a:t>
            </a:r>
            <a:r>
              <a:rPr lang="zh-CN" altLang="en-US" sz="1400" dirty="0" smtClean="0">
                <a:solidFill>
                  <a:srgbClr val="343434"/>
                </a:solidFill>
                <a:latin typeface="微软雅黑" pitchFamily="34" charset="-122"/>
                <a:ea typeface="微软雅黑" pitchFamily="34" charset="-122"/>
              </a:rPr>
              <a:t>内容</a:t>
            </a:r>
            <a:endParaRPr lang="en-US" altLang="zh-CN" sz="1400" dirty="0" smtClean="0">
              <a:solidFill>
                <a:srgbClr val="343434"/>
              </a:solidFill>
              <a:latin typeface="微软雅黑" pitchFamily="34" charset="-122"/>
              <a:ea typeface="微软雅黑" pitchFamily="34" charset="-122"/>
            </a:endParaRPr>
          </a:p>
          <a:p>
            <a:pPr algn="ctr">
              <a:lnSpc>
                <a:spcPct val="150000"/>
              </a:lnSpc>
              <a:spcBef>
                <a:spcPct val="0"/>
              </a:spcBef>
              <a:buClr>
                <a:schemeClr val="accent1"/>
              </a:buClr>
              <a:buNone/>
            </a:pPr>
            <a:r>
              <a:rPr lang="zh-CN" altLang="en-US" sz="1400" dirty="0" smtClean="0">
                <a:solidFill>
                  <a:srgbClr val="343434"/>
                </a:solidFill>
                <a:latin typeface="微软雅黑" pitchFamily="34" charset="-122"/>
                <a:ea typeface="微软雅黑" pitchFamily="34" charset="-122"/>
              </a:rPr>
              <a:t>单击</a:t>
            </a:r>
            <a:r>
              <a:rPr lang="zh-CN" altLang="en-US" sz="1400" dirty="0">
                <a:solidFill>
                  <a:srgbClr val="343434"/>
                </a:solidFill>
                <a:latin typeface="微软雅黑" pitchFamily="34" charset="-122"/>
                <a:ea typeface="微软雅黑" pitchFamily="34" charset="-122"/>
              </a:rPr>
              <a:t>此处添加文字</a:t>
            </a:r>
            <a:r>
              <a:rPr lang="zh-CN" altLang="en-US" sz="1400" dirty="0" smtClean="0">
                <a:solidFill>
                  <a:srgbClr val="343434"/>
                </a:solidFill>
                <a:latin typeface="微软雅黑" pitchFamily="34" charset="-122"/>
                <a:ea typeface="微软雅黑" pitchFamily="34" charset="-122"/>
              </a:rPr>
              <a:t>内容</a:t>
            </a:r>
            <a:endParaRPr lang="en-US" altLang="zh-CN" sz="1400" dirty="0">
              <a:solidFill>
                <a:srgbClr val="343434"/>
              </a:solidFill>
              <a:latin typeface="微软雅黑" pitchFamily="34" charset="-122"/>
              <a:ea typeface="微软雅黑" pitchFamily="34" charset="-122"/>
            </a:endParaRPr>
          </a:p>
        </p:txBody>
      </p:sp>
      <p:sp>
        <p:nvSpPr>
          <p:cNvPr id="7" name="TextBox 15"/>
          <p:cNvSpPr txBox="1"/>
          <p:nvPr/>
        </p:nvSpPr>
        <p:spPr>
          <a:xfrm>
            <a:off x="1243511" y="5057649"/>
            <a:ext cx="9704977" cy="1002967"/>
          </a:xfrm>
          <a:prstGeom prst="rect">
            <a:avLst/>
          </a:prstGeom>
          <a:noFill/>
        </p:spPr>
        <p:txBody>
          <a:bodyPr wrap="square" rtlCol="0">
            <a:spAutoFit/>
          </a:bodyPr>
          <a:lstStyle/>
          <a:p>
            <a:pPr>
              <a:lnSpc>
                <a:spcPct val="200000"/>
              </a:lnSpc>
            </a:pPr>
            <a:r>
              <a:rPr lang="zh-CN" altLang="en-US" sz="1600" dirty="0">
                <a:solidFill>
                  <a:schemeClr val="bg1"/>
                </a:solidFill>
                <a:latin typeface="微软雅黑" pitchFamily="34" charset="-122"/>
                <a:ea typeface="微软雅黑" pitchFamily="34" charset="-122"/>
              </a:rPr>
              <a:t>这里输入简单的文字概述这里输入简单字概述这里输入简单简单的文字概述这里输入简单的文字概述简单的文字概述这里输入简单的文字概述这里输入简单的文字概述这里输入简单的文字</a:t>
            </a:r>
            <a:r>
              <a:rPr lang="zh-CN" altLang="en-US" sz="1600" dirty="0" smtClean="0">
                <a:solidFill>
                  <a:schemeClr val="bg1"/>
                </a:solidFill>
                <a:latin typeface="微软雅黑" pitchFamily="34" charset="-122"/>
                <a:ea typeface="微软雅黑" pitchFamily="34" charset="-122"/>
              </a:rPr>
              <a:t>概述</a:t>
            </a:r>
            <a:endParaRPr lang="zh-CN" altLang="en-US" sz="16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grayscl/>
            <a:extLst>
              <a:ext uri="{28A0092B-C50C-407E-A947-70E740481C1C}">
                <a14:useLocalDpi xmlns:a14="http://schemas.microsoft.com/office/drawing/2010/main" val="0"/>
              </a:ext>
            </a:extLst>
          </a:blip>
          <a:srcRect l="17019" t="8821" r="5693" b="26000"/>
          <a:stretch>
            <a:fillRect/>
          </a:stretch>
        </p:blipFill>
        <p:spPr>
          <a:xfrm>
            <a:off x="5" y="2022644"/>
            <a:ext cx="3008000" cy="1692000"/>
          </a:xfrm>
          <a:prstGeom prst="rect">
            <a:avLst/>
          </a:prstGeom>
          <a:noFill/>
          <a:ln>
            <a:noFill/>
          </a:ln>
        </p:spPr>
      </p:pic>
      <p:pic>
        <p:nvPicPr>
          <p:cNvPr id="3" name="图片 2"/>
          <p:cNvPicPr>
            <a:picLocks noChangeAspect="1"/>
          </p:cNvPicPr>
          <p:nvPr/>
        </p:nvPicPr>
        <p:blipFill rotWithShape="1">
          <a:blip r:embed="rId4">
            <a:grayscl/>
            <a:extLst>
              <a:ext uri="{28A0092B-C50C-407E-A947-70E740481C1C}">
                <a14:useLocalDpi xmlns:a14="http://schemas.microsoft.com/office/drawing/2010/main" val="0"/>
              </a:ext>
            </a:extLst>
          </a:blip>
          <a:srcRect l="16122" t="18318" r="13891" b="28481"/>
          <a:stretch>
            <a:fillRect/>
          </a:stretch>
        </p:blipFill>
        <p:spPr>
          <a:xfrm>
            <a:off x="3061337" y="3934571"/>
            <a:ext cx="3008000" cy="1692000"/>
          </a:xfrm>
          <a:prstGeom prst="rect">
            <a:avLst/>
          </a:prstGeom>
          <a:noFill/>
          <a:ln>
            <a:noFill/>
          </a:ln>
        </p:spPr>
      </p:pic>
      <p:pic>
        <p:nvPicPr>
          <p:cNvPr id="4" name="图片 3"/>
          <p:cNvPicPr>
            <a:picLocks noChangeAspect="1"/>
          </p:cNvPicPr>
          <p:nvPr/>
        </p:nvPicPr>
        <p:blipFill rotWithShape="1">
          <a:blip r:embed="rId5">
            <a:grayscl/>
            <a:extLst>
              <a:ext uri="{28A0092B-C50C-407E-A947-70E740481C1C}">
                <a14:useLocalDpi xmlns:a14="http://schemas.microsoft.com/office/drawing/2010/main" val="0"/>
              </a:ext>
            </a:extLst>
          </a:blip>
          <a:srcRect l="20967" t="25631" r="7697" b="16213"/>
          <a:stretch>
            <a:fillRect/>
          </a:stretch>
        </p:blipFill>
        <p:spPr>
          <a:xfrm>
            <a:off x="6122669" y="2022644"/>
            <a:ext cx="3008000" cy="1692000"/>
          </a:xfrm>
          <a:prstGeom prst="rect">
            <a:avLst/>
          </a:prstGeom>
          <a:noFill/>
          <a:ln>
            <a:noFill/>
          </a:ln>
        </p:spPr>
      </p:pic>
      <p:pic>
        <p:nvPicPr>
          <p:cNvPr id="5" name="图片 4"/>
          <p:cNvPicPr>
            <a:picLocks noChangeAspect="1"/>
          </p:cNvPicPr>
          <p:nvPr/>
        </p:nvPicPr>
        <p:blipFill rotWithShape="1">
          <a:blip r:embed="rId6">
            <a:grayscl/>
            <a:extLst>
              <a:ext uri="{28A0092B-C50C-407E-A947-70E740481C1C}">
                <a14:useLocalDpi xmlns:a14="http://schemas.microsoft.com/office/drawing/2010/main" val="0"/>
              </a:ext>
            </a:extLst>
          </a:blip>
          <a:srcRect l="15726" t="169" r="1624" b="30147"/>
          <a:stretch>
            <a:fillRect/>
          </a:stretch>
        </p:blipFill>
        <p:spPr>
          <a:xfrm>
            <a:off x="9184000" y="3934571"/>
            <a:ext cx="3008000" cy="1692000"/>
          </a:xfrm>
          <a:prstGeom prst="rect">
            <a:avLst/>
          </a:prstGeom>
          <a:noFill/>
          <a:ln>
            <a:noFill/>
          </a:ln>
        </p:spPr>
      </p:pic>
      <p:sp>
        <p:nvSpPr>
          <p:cNvPr id="6" name="矩形 5"/>
          <p:cNvSpPr/>
          <p:nvPr/>
        </p:nvSpPr>
        <p:spPr>
          <a:xfrm>
            <a:off x="0" y="3934571"/>
            <a:ext cx="3008005" cy="169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343434"/>
                </a:solidFill>
                <a:latin typeface="微软雅黑" pitchFamily="34" charset="-122"/>
                <a:ea typeface="微软雅黑" pitchFamily="34" charset="-122"/>
              </a:rPr>
              <a:t>KEYWORD</a:t>
            </a:r>
          </a:p>
          <a:p>
            <a:pPr algn="ctr"/>
            <a:r>
              <a:rPr lang="zh-CN" altLang="en-US" sz="1400" dirty="0">
                <a:solidFill>
                  <a:srgbClr val="343434"/>
                </a:solidFill>
                <a:latin typeface="微软雅黑" pitchFamily="34" charset="-122"/>
                <a:ea typeface="微软雅黑" pitchFamily="34" charset="-122"/>
              </a:rPr>
              <a:t>这里输入简单的文字</a:t>
            </a:r>
            <a:r>
              <a:rPr lang="zh-CN" altLang="en-US" sz="1400" dirty="0" smtClean="0">
                <a:solidFill>
                  <a:srgbClr val="343434"/>
                </a:solidFill>
                <a:latin typeface="微软雅黑" pitchFamily="34" charset="-122"/>
                <a:ea typeface="微软雅黑" pitchFamily="34" charset="-122"/>
              </a:rPr>
              <a:t>概述</a:t>
            </a:r>
            <a:endParaRPr lang="en-US" altLang="zh-CN" sz="1400" dirty="0" smtClean="0">
              <a:solidFill>
                <a:srgbClr val="343434"/>
              </a:solidFill>
              <a:latin typeface="微软雅黑" pitchFamily="34" charset="-122"/>
              <a:ea typeface="微软雅黑" pitchFamily="34" charset="-122"/>
            </a:endParaRPr>
          </a:p>
          <a:p>
            <a:pPr algn="ctr"/>
            <a:r>
              <a:rPr lang="zh-CN" altLang="en-US" sz="1400" dirty="0" smtClean="0">
                <a:solidFill>
                  <a:srgbClr val="343434"/>
                </a:solidFill>
                <a:latin typeface="微软雅黑" pitchFamily="34" charset="-122"/>
                <a:ea typeface="微软雅黑" pitchFamily="34" charset="-122"/>
              </a:rPr>
              <a:t>这里</a:t>
            </a:r>
            <a:r>
              <a:rPr lang="zh-CN" altLang="en-US" sz="1400" dirty="0">
                <a:solidFill>
                  <a:srgbClr val="343434"/>
                </a:solidFill>
                <a:latin typeface="微软雅黑" pitchFamily="34" charset="-122"/>
                <a:ea typeface="微软雅黑" pitchFamily="34" charset="-122"/>
              </a:rPr>
              <a:t>输入</a:t>
            </a:r>
            <a:r>
              <a:rPr lang="zh-CN" altLang="en-US" sz="1400" dirty="0" smtClean="0">
                <a:solidFill>
                  <a:srgbClr val="343434"/>
                </a:solidFill>
                <a:latin typeface="微软雅黑" pitchFamily="34" charset="-122"/>
                <a:ea typeface="微软雅黑" pitchFamily="34" charset="-122"/>
              </a:rPr>
              <a:t>简单的文字概述</a:t>
            </a:r>
            <a:endParaRPr lang="zh-CN" altLang="en-US" sz="1400" dirty="0">
              <a:solidFill>
                <a:srgbClr val="343434"/>
              </a:solidFill>
              <a:latin typeface="微软雅黑" pitchFamily="34" charset="-122"/>
              <a:ea typeface="微软雅黑" pitchFamily="34" charset="-122"/>
            </a:endParaRPr>
          </a:p>
        </p:txBody>
      </p:sp>
      <p:sp>
        <p:nvSpPr>
          <p:cNvPr id="7" name="矩形 6"/>
          <p:cNvSpPr/>
          <p:nvPr/>
        </p:nvSpPr>
        <p:spPr>
          <a:xfrm>
            <a:off x="3061333" y="2022644"/>
            <a:ext cx="3008005" cy="169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微软雅黑" pitchFamily="34" charset="-122"/>
                <a:ea typeface="微软雅黑" pitchFamily="34" charset="-122"/>
              </a:rPr>
              <a:t>KEYWORD</a:t>
            </a:r>
          </a:p>
          <a:p>
            <a:pPr algn="ctr"/>
            <a:r>
              <a:rPr lang="zh-CN" altLang="en-US" sz="1400" dirty="0">
                <a:solidFill>
                  <a:schemeClr val="tx1"/>
                </a:solidFill>
                <a:latin typeface="微软雅黑" pitchFamily="34" charset="-122"/>
                <a:ea typeface="微软雅黑" pitchFamily="34" charset="-122"/>
              </a:rPr>
              <a:t>这里输入简单的文字概述</a:t>
            </a:r>
            <a:endParaRPr lang="en-US" altLang="zh-CN" sz="1400" dirty="0">
              <a:solidFill>
                <a:schemeClr val="tx1"/>
              </a:solidFill>
              <a:latin typeface="微软雅黑" pitchFamily="34" charset="-122"/>
              <a:ea typeface="微软雅黑" pitchFamily="34" charset="-122"/>
            </a:endParaRPr>
          </a:p>
          <a:p>
            <a:pPr algn="ctr"/>
            <a:r>
              <a:rPr lang="zh-CN" altLang="en-US" sz="1400" dirty="0">
                <a:solidFill>
                  <a:schemeClr val="tx1"/>
                </a:solidFill>
                <a:latin typeface="微软雅黑" pitchFamily="34" charset="-122"/>
                <a:ea typeface="微软雅黑" pitchFamily="34" charset="-122"/>
              </a:rPr>
              <a:t>这里输入简单的文字概述</a:t>
            </a:r>
          </a:p>
        </p:txBody>
      </p:sp>
      <p:sp>
        <p:nvSpPr>
          <p:cNvPr id="8" name="矩形 7"/>
          <p:cNvSpPr/>
          <p:nvPr/>
        </p:nvSpPr>
        <p:spPr>
          <a:xfrm>
            <a:off x="6122665" y="3934571"/>
            <a:ext cx="3008005" cy="169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43434"/>
                </a:solidFill>
                <a:latin typeface="微软雅黑" pitchFamily="34" charset="-122"/>
                <a:ea typeface="微软雅黑" pitchFamily="34" charset="-122"/>
              </a:rPr>
              <a:t>KEYWORD</a:t>
            </a:r>
          </a:p>
          <a:p>
            <a:pPr algn="ctr"/>
            <a:r>
              <a:rPr lang="zh-CN" altLang="en-US" sz="1400" dirty="0">
                <a:solidFill>
                  <a:srgbClr val="343434"/>
                </a:solidFill>
                <a:latin typeface="微软雅黑" pitchFamily="34" charset="-122"/>
                <a:ea typeface="微软雅黑" pitchFamily="34" charset="-122"/>
              </a:rPr>
              <a:t>这里输入简单的文字概述</a:t>
            </a:r>
            <a:endParaRPr lang="en-US" altLang="zh-CN" sz="1400" dirty="0">
              <a:solidFill>
                <a:srgbClr val="343434"/>
              </a:solidFill>
              <a:latin typeface="微软雅黑" pitchFamily="34" charset="-122"/>
              <a:ea typeface="微软雅黑" pitchFamily="34" charset="-122"/>
            </a:endParaRPr>
          </a:p>
          <a:p>
            <a:pPr algn="ctr"/>
            <a:r>
              <a:rPr lang="zh-CN" altLang="en-US" sz="1400" dirty="0">
                <a:solidFill>
                  <a:srgbClr val="343434"/>
                </a:solidFill>
                <a:latin typeface="微软雅黑" pitchFamily="34" charset="-122"/>
                <a:ea typeface="微软雅黑" pitchFamily="34" charset="-122"/>
              </a:rPr>
              <a:t>这里输入简单的文字概述</a:t>
            </a:r>
          </a:p>
        </p:txBody>
      </p:sp>
      <p:sp>
        <p:nvSpPr>
          <p:cNvPr id="9" name="矩形 8"/>
          <p:cNvSpPr/>
          <p:nvPr/>
        </p:nvSpPr>
        <p:spPr>
          <a:xfrm>
            <a:off x="9183995" y="2022644"/>
            <a:ext cx="3008005" cy="169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latin typeface="微软雅黑" pitchFamily="34" charset="-122"/>
                <a:ea typeface="微软雅黑" pitchFamily="34" charset="-122"/>
              </a:rPr>
              <a:t>KEYWORD</a:t>
            </a:r>
          </a:p>
          <a:p>
            <a:pPr algn="ctr"/>
            <a:r>
              <a:rPr lang="zh-CN" altLang="en-US" sz="1400">
                <a:solidFill>
                  <a:schemeClr val="tx1"/>
                </a:solidFill>
                <a:latin typeface="微软雅黑" pitchFamily="34" charset="-122"/>
                <a:ea typeface="微软雅黑" pitchFamily="34" charset="-122"/>
              </a:rPr>
              <a:t>这里输入简单的文字概述</a:t>
            </a:r>
            <a:endParaRPr lang="en-US" altLang="zh-CN" sz="1400">
              <a:solidFill>
                <a:schemeClr val="tx1"/>
              </a:solidFill>
              <a:latin typeface="微软雅黑" pitchFamily="34" charset="-122"/>
              <a:ea typeface="微软雅黑" pitchFamily="34" charset="-122"/>
            </a:endParaRPr>
          </a:p>
          <a:p>
            <a:pPr algn="ctr"/>
            <a:r>
              <a:rPr lang="zh-CN" altLang="en-US" sz="1400">
                <a:solidFill>
                  <a:schemeClr val="tx1"/>
                </a:solidFill>
                <a:latin typeface="微软雅黑" pitchFamily="34" charset="-122"/>
                <a:ea typeface="微软雅黑" pitchFamily="34" charset="-122"/>
              </a:rPr>
              <a:t>这里输入简单的文字概述</a:t>
            </a:r>
            <a:endParaRPr lang="zh-CN" altLang="en-US" sz="1400" dirty="0">
              <a:solidFill>
                <a:schemeClr val="tx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082887" y="4830367"/>
            <a:ext cx="10026227" cy="1341326"/>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D9D9D9">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369824" tIns="369824" rIns="8310256" bIns="369824" numCol="1" spcCol="1270" anchor="ctr" anchorCtr="0">
            <a:noAutofit/>
          </a:bodyPr>
          <a:lstStyle/>
          <a:p>
            <a:pPr algn="ctr" defTabSz="2311400">
              <a:lnSpc>
                <a:spcPct val="90000"/>
              </a:lnSpc>
              <a:spcBef>
                <a:spcPct val="0"/>
              </a:spcBef>
              <a:spcAft>
                <a:spcPct val="35000"/>
              </a:spcAft>
            </a:pPr>
            <a:endParaRPr lang="zh-CN" altLang="en-US" sz="5200"/>
          </a:p>
        </p:txBody>
      </p:sp>
      <p:sp>
        <p:nvSpPr>
          <p:cNvPr id="6" name="任意多边形 5"/>
          <p:cNvSpPr/>
          <p:nvPr/>
        </p:nvSpPr>
        <p:spPr>
          <a:xfrm>
            <a:off x="1082887" y="3264168"/>
            <a:ext cx="10026227" cy="1341326"/>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D9D9D9">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369824" tIns="369824" rIns="8310256" bIns="369824" numCol="1" spcCol="1270" anchor="ctr" anchorCtr="0">
            <a:noAutofit/>
          </a:bodyPr>
          <a:lstStyle/>
          <a:p>
            <a:pPr algn="ctr" defTabSz="2311400">
              <a:lnSpc>
                <a:spcPct val="90000"/>
              </a:lnSpc>
              <a:spcBef>
                <a:spcPct val="0"/>
              </a:spcBef>
              <a:spcAft>
                <a:spcPct val="35000"/>
              </a:spcAft>
            </a:pPr>
            <a:endParaRPr lang="zh-CN" altLang="en-US" sz="5200"/>
          </a:p>
        </p:txBody>
      </p:sp>
      <p:sp>
        <p:nvSpPr>
          <p:cNvPr id="7" name="任意多边形 6"/>
          <p:cNvSpPr/>
          <p:nvPr/>
        </p:nvSpPr>
        <p:spPr>
          <a:xfrm>
            <a:off x="1082887" y="1697969"/>
            <a:ext cx="10026227" cy="1341326"/>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D9D9D9">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369824" tIns="369824" rIns="8310256" bIns="369824" numCol="1" spcCol="1270" anchor="ctr" anchorCtr="0">
            <a:noAutofit/>
          </a:bodyPr>
          <a:lstStyle/>
          <a:p>
            <a:pPr lvl="0" algn="ctr" defTabSz="2311400">
              <a:lnSpc>
                <a:spcPct val="90000"/>
              </a:lnSpc>
              <a:spcBef>
                <a:spcPct val="0"/>
              </a:spcBef>
              <a:spcAft>
                <a:spcPct val="35000"/>
              </a:spcAft>
            </a:pPr>
            <a:endParaRPr lang="zh-CN" altLang="en-US" sz="5200" kern="1200"/>
          </a:p>
        </p:txBody>
      </p:sp>
      <p:sp>
        <p:nvSpPr>
          <p:cNvPr id="8" name="任意多边形 7"/>
          <p:cNvSpPr/>
          <p:nvPr/>
        </p:nvSpPr>
        <p:spPr>
          <a:xfrm>
            <a:off x="7346631" y="1810405"/>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endParaRPr lang="zh-CN" altLang="en-US" sz="4900" kern="1200">
              <a:solidFill>
                <a:srgbClr val="343434"/>
              </a:solidFill>
            </a:endParaRPr>
          </a:p>
        </p:txBody>
      </p:sp>
      <p:sp>
        <p:nvSpPr>
          <p:cNvPr id="9" name="任意多边形 8"/>
          <p:cNvSpPr/>
          <p:nvPr/>
        </p:nvSpPr>
        <p:spPr>
          <a:xfrm>
            <a:off x="6545524" y="2934766"/>
            <a:ext cx="1644377" cy="449744"/>
          </a:xfrm>
          <a:custGeom>
            <a:avLst/>
            <a:gdLst/>
            <a:ahLst/>
            <a:cxnLst/>
            <a:rect l="0" t="0" r="0" b="0"/>
            <a:pathLst>
              <a:path>
                <a:moveTo>
                  <a:pt x="1860415" y="0"/>
                </a:moveTo>
                <a:lnTo>
                  <a:pt x="1860415" y="254415"/>
                </a:lnTo>
                <a:lnTo>
                  <a:pt x="0" y="254415"/>
                </a:lnTo>
                <a:lnTo>
                  <a:pt x="0" y="508831"/>
                </a:lnTo>
              </a:path>
            </a:pathLst>
          </a:custGeom>
          <a:noFill/>
          <a:ln w="28575">
            <a:solidFill>
              <a:schemeClr val="bg1">
                <a:lumMod val="50000"/>
              </a:schemeClr>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0" name="任意多边形 9"/>
          <p:cNvSpPr/>
          <p:nvPr/>
        </p:nvSpPr>
        <p:spPr>
          <a:xfrm>
            <a:off x="5702253" y="3384509"/>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endParaRPr lang="zh-CN" altLang="en-US" sz="4900" kern="1200"/>
          </a:p>
        </p:txBody>
      </p:sp>
      <p:sp>
        <p:nvSpPr>
          <p:cNvPr id="11" name="任意多边形 10"/>
          <p:cNvSpPr/>
          <p:nvPr/>
        </p:nvSpPr>
        <p:spPr>
          <a:xfrm>
            <a:off x="5333480" y="4508870"/>
            <a:ext cx="1096251" cy="449744"/>
          </a:xfrm>
          <a:custGeom>
            <a:avLst/>
            <a:gdLst/>
            <a:ahLst/>
            <a:cxnLst/>
            <a:rect l="0" t="0" r="0" b="0"/>
            <a:pathLst>
              <a:path>
                <a:moveTo>
                  <a:pt x="1240276" y="0"/>
                </a:moveTo>
                <a:lnTo>
                  <a:pt x="1240276" y="254415"/>
                </a:lnTo>
                <a:lnTo>
                  <a:pt x="0" y="254415"/>
                </a:lnTo>
                <a:lnTo>
                  <a:pt x="0"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2" name="任意多边形 11"/>
          <p:cNvSpPr/>
          <p:nvPr/>
        </p:nvSpPr>
        <p:spPr>
          <a:xfrm>
            <a:off x="4606002" y="4958614"/>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r>
              <a:rPr lang="en-US" altLang="zh-CN" sz="2000" kern="1200" dirty="0" smtClean="0">
                <a:solidFill>
                  <a:srgbClr val="343434"/>
                </a:solidFill>
                <a:latin typeface="微软雅黑" pitchFamily="34" charset="-122"/>
                <a:ea typeface="微软雅黑" pitchFamily="34" charset="-122"/>
              </a:rPr>
              <a:t>Keyword</a:t>
            </a:r>
            <a:endParaRPr lang="zh-CN" altLang="en-US" sz="2000" kern="1200" dirty="0">
              <a:solidFill>
                <a:srgbClr val="343434"/>
              </a:solidFill>
              <a:latin typeface="微软雅黑" pitchFamily="34" charset="-122"/>
              <a:ea typeface="微软雅黑" pitchFamily="34" charset="-122"/>
            </a:endParaRPr>
          </a:p>
        </p:txBody>
      </p:sp>
      <p:sp>
        <p:nvSpPr>
          <p:cNvPr id="13" name="任意多边形 12"/>
          <p:cNvSpPr/>
          <p:nvPr/>
        </p:nvSpPr>
        <p:spPr>
          <a:xfrm>
            <a:off x="6576429" y="4516761"/>
            <a:ext cx="1004352" cy="449744"/>
          </a:xfrm>
          <a:custGeom>
            <a:avLst/>
            <a:gdLst/>
            <a:ahLst/>
            <a:cxnLst/>
            <a:rect l="0" t="0" r="0" b="0"/>
            <a:pathLst>
              <a:path>
                <a:moveTo>
                  <a:pt x="0" y="0"/>
                </a:moveTo>
                <a:lnTo>
                  <a:pt x="0" y="254415"/>
                </a:lnTo>
                <a:lnTo>
                  <a:pt x="1240276" y="254415"/>
                </a:lnTo>
                <a:lnTo>
                  <a:pt x="1240276"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4" name="任意多边形 13"/>
          <p:cNvSpPr/>
          <p:nvPr/>
        </p:nvSpPr>
        <p:spPr>
          <a:xfrm>
            <a:off x="6798505" y="4958614"/>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r>
              <a:rPr lang="en-US" altLang="zh-CN" sz="2000" dirty="0">
                <a:solidFill>
                  <a:srgbClr val="343434"/>
                </a:solidFill>
                <a:latin typeface="微软雅黑" pitchFamily="34" charset="-122"/>
                <a:ea typeface="微软雅黑" pitchFamily="34" charset="-122"/>
              </a:rPr>
              <a:t>Keyword</a:t>
            </a:r>
            <a:endParaRPr lang="zh-CN" altLang="en-US" sz="2000" dirty="0">
              <a:solidFill>
                <a:srgbClr val="343434"/>
              </a:solidFill>
              <a:latin typeface="微软雅黑" pitchFamily="34" charset="-122"/>
              <a:ea typeface="微软雅黑" pitchFamily="34" charset="-122"/>
            </a:endParaRPr>
          </a:p>
        </p:txBody>
      </p:sp>
      <p:sp>
        <p:nvSpPr>
          <p:cNvPr id="15" name="任意多边形 14"/>
          <p:cNvSpPr/>
          <p:nvPr/>
        </p:nvSpPr>
        <p:spPr>
          <a:xfrm>
            <a:off x="8189901" y="2934766"/>
            <a:ext cx="1644377" cy="449744"/>
          </a:xfrm>
          <a:custGeom>
            <a:avLst/>
            <a:gdLst/>
            <a:ahLst/>
            <a:cxnLst/>
            <a:rect l="0" t="0" r="0" b="0"/>
            <a:pathLst>
              <a:path>
                <a:moveTo>
                  <a:pt x="0" y="0"/>
                </a:moveTo>
                <a:lnTo>
                  <a:pt x="0" y="254415"/>
                </a:lnTo>
                <a:lnTo>
                  <a:pt x="1860415" y="254415"/>
                </a:lnTo>
                <a:lnTo>
                  <a:pt x="1860415" y="508831"/>
                </a:lnTo>
              </a:path>
            </a:pathLst>
          </a:custGeom>
          <a:noFill/>
          <a:ln w="28575">
            <a:solidFill>
              <a:schemeClr val="bg1">
                <a:lumMod val="50000"/>
              </a:schemeClr>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任意多边形 15"/>
          <p:cNvSpPr/>
          <p:nvPr/>
        </p:nvSpPr>
        <p:spPr>
          <a:xfrm>
            <a:off x="8991008" y="3384509"/>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endParaRPr lang="zh-CN" altLang="en-US" sz="4900" kern="1200"/>
          </a:p>
        </p:txBody>
      </p:sp>
      <p:sp>
        <p:nvSpPr>
          <p:cNvPr id="17" name="任意多边形 16"/>
          <p:cNvSpPr/>
          <p:nvPr/>
        </p:nvSpPr>
        <p:spPr>
          <a:xfrm>
            <a:off x="9793867" y="4508870"/>
            <a:ext cx="80822" cy="449744"/>
          </a:xfrm>
          <a:custGeom>
            <a:avLst/>
            <a:gdLst/>
            <a:ahLst/>
            <a:cxnLst/>
            <a:rect l="0" t="0" r="0" b="0"/>
            <a:pathLst>
              <a:path>
                <a:moveTo>
                  <a:pt x="45720" y="0"/>
                </a:moveTo>
                <a:lnTo>
                  <a:pt x="45720"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8" name="任意多边形 17"/>
          <p:cNvSpPr/>
          <p:nvPr/>
        </p:nvSpPr>
        <p:spPr>
          <a:xfrm>
            <a:off x="8991008" y="4958614"/>
            <a:ext cx="1686540" cy="112436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chemeClr val="bg1">
              <a:alpha val="7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948" tIns="223948" rIns="223948" bIns="223948" numCol="1" spcCol="1270" anchor="ctr" anchorCtr="0">
            <a:noAutofit/>
          </a:bodyPr>
          <a:lstStyle/>
          <a:p>
            <a:pPr lvl="0" algn="ctr" defTabSz="2178050">
              <a:lnSpc>
                <a:spcPct val="90000"/>
              </a:lnSpc>
              <a:spcBef>
                <a:spcPct val="0"/>
              </a:spcBef>
              <a:spcAft>
                <a:spcPct val="35000"/>
              </a:spcAft>
            </a:pPr>
            <a:r>
              <a:rPr lang="en-US" altLang="zh-CN" sz="2000" dirty="0">
                <a:solidFill>
                  <a:srgbClr val="343434"/>
                </a:solidFill>
                <a:latin typeface="微软雅黑" pitchFamily="34" charset="-122"/>
                <a:ea typeface="微软雅黑" pitchFamily="34" charset="-122"/>
              </a:rPr>
              <a:t>Keyword</a:t>
            </a:r>
            <a:endParaRPr lang="zh-CN" altLang="en-US" sz="2000" dirty="0">
              <a:solidFill>
                <a:srgbClr val="343434"/>
              </a:solidFill>
              <a:latin typeface="微软雅黑" pitchFamily="34" charset="-122"/>
              <a:ea typeface="微软雅黑" pitchFamily="34" charset="-122"/>
            </a:endParaRPr>
          </a:p>
        </p:txBody>
      </p:sp>
      <p:sp>
        <p:nvSpPr>
          <p:cNvPr id="19" name="KSO_Shape"/>
          <p:cNvSpPr/>
          <p:nvPr/>
        </p:nvSpPr>
        <p:spPr>
          <a:xfrm>
            <a:off x="1347963" y="2077897"/>
            <a:ext cx="487742" cy="48774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rgbClr val="343434"/>
              </a:solidFill>
            </a:endParaRPr>
          </a:p>
        </p:txBody>
      </p:sp>
      <p:sp>
        <p:nvSpPr>
          <p:cNvPr id="20" name="KSO_Shape"/>
          <p:cNvSpPr/>
          <p:nvPr/>
        </p:nvSpPr>
        <p:spPr>
          <a:xfrm>
            <a:off x="1347963" y="3677410"/>
            <a:ext cx="487742" cy="48774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chemeClr val="tx1"/>
              </a:solidFill>
            </a:endParaRPr>
          </a:p>
        </p:txBody>
      </p:sp>
      <p:sp>
        <p:nvSpPr>
          <p:cNvPr id="23" name="KSO_Shape"/>
          <p:cNvSpPr/>
          <p:nvPr/>
        </p:nvSpPr>
        <p:spPr>
          <a:xfrm>
            <a:off x="1347963" y="5276923"/>
            <a:ext cx="487742" cy="48774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rgbClr val="343434"/>
              </a:solidFill>
            </a:endParaRPr>
          </a:p>
        </p:txBody>
      </p:sp>
      <p:sp>
        <p:nvSpPr>
          <p:cNvPr id="25" name="KSO_Shape"/>
          <p:cNvSpPr/>
          <p:nvPr/>
        </p:nvSpPr>
        <p:spPr bwMode="auto">
          <a:xfrm>
            <a:off x="6235935" y="3760479"/>
            <a:ext cx="559036" cy="476112"/>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rgbClr val="343434"/>
          </a:solidFill>
          <a:ln>
            <a:noFill/>
          </a:ln>
        </p:spPr>
        <p:txBody>
          <a:bodyPr/>
          <a:lstStyle/>
          <a:p>
            <a:endParaRPr lang="zh-CN" altLang="en-US"/>
          </a:p>
        </p:txBody>
      </p:sp>
      <p:sp>
        <p:nvSpPr>
          <p:cNvPr id="26" name="KSO_Shape"/>
          <p:cNvSpPr/>
          <p:nvPr/>
        </p:nvSpPr>
        <p:spPr bwMode="auto">
          <a:xfrm>
            <a:off x="9514349" y="3709149"/>
            <a:ext cx="559036" cy="516177"/>
          </a:xfrm>
          <a:custGeom>
            <a:avLst/>
            <a:gdLst>
              <a:gd name="T0" fmla="*/ 1541616 w 4477"/>
              <a:gd name="T1" fmla="*/ 16590 h 4133"/>
              <a:gd name="T2" fmla="*/ 1513532 w 4477"/>
              <a:gd name="T3" fmla="*/ 7657 h 4133"/>
              <a:gd name="T4" fmla="*/ 1486725 w 4477"/>
              <a:gd name="T5" fmla="*/ 2127 h 4133"/>
              <a:gd name="T6" fmla="*/ 1461195 w 4477"/>
              <a:gd name="T7" fmla="*/ 0 h 4133"/>
              <a:gd name="T8" fmla="*/ 1436516 w 4477"/>
              <a:gd name="T9" fmla="*/ 1276 h 4133"/>
              <a:gd name="T10" fmla="*/ 1413113 w 4477"/>
              <a:gd name="T11" fmla="*/ 5530 h 4133"/>
              <a:gd name="T12" fmla="*/ 1390561 w 4477"/>
              <a:gd name="T13" fmla="*/ 12762 h 4133"/>
              <a:gd name="T14" fmla="*/ 1369711 w 4477"/>
              <a:gd name="T15" fmla="*/ 22971 h 4133"/>
              <a:gd name="T16" fmla="*/ 1348861 w 4477"/>
              <a:gd name="T17" fmla="*/ 36158 h 4133"/>
              <a:gd name="T18" fmla="*/ 1329287 w 4477"/>
              <a:gd name="T19" fmla="*/ 51472 h 4133"/>
              <a:gd name="T20" fmla="*/ 1304608 w 4477"/>
              <a:gd name="T21" fmla="*/ 76145 h 4133"/>
              <a:gd name="T22" fmla="*/ 1316522 w 4477"/>
              <a:gd name="T23" fmla="*/ 210142 h 4133"/>
              <a:gd name="T24" fmla="*/ 1340776 w 4477"/>
              <a:gd name="T25" fmla="*/ 405821 h 4133"/>
              <a:gd name="T26" fmla="*/ 1372689 w 4477"/>
              <a:gd name="T27" fmla="*/ 594694 h 4133"/>
              <a:gd name="T28" fmla="*/ 1411836 w 4477"/>
              <a:gd name="T29" fmla="*/ 777186 h 4133"/>
              <a:gd name="T30" fmla="*/ 1449706 w 4477"/>
              <a:gd name="T31" fmla="*/ 923946 h 4133"/>
              <a:gd name="T32" fmla="*/ 1475662 w 4477"/>
              <a:gd name="T33" fmla="*/ 1009874 h 4133"/>
              <a:gd name="T34" fmla="*/ 1493534 w 4477"/>
              <a:gd name="T35" fmla="*/ 1066026 h 4133"/>
              <a:gd name="T36" fmla="*/ 1811814 w 4477"/>
              <a:gd name="T37" fmla="*/ 960104 h 4133"/>
              <a:gd name="T38" fmla="*/ 1798623 w 4477"/>
              <a:gd name="T39" fmla="*/ 861839 h 4133"/>
              <a:gd name="T40" fmla="*/ 1782454 w 4477"/>
              <a:gd name="T41" fmla="*/ 764850 h 4133"/>
              <a:gd name="T42" fmla="*/ 1764157 w 4477"/>
              <a:gd name="T43" fmla="*/ 669563 h 4133"/>
              <a:gd name="T44" fmla="*/ 1742881 w 4477"/>
              <a:gd name="T45" fmla="*/ 575977 h 4133"/>
              <a:gd name="T46" fmla="*/ 1719478 w 4477"/>
              <a:gd name="T47" fmla="*/ 484093 h 4133"/>
              <a:gd name="T48" fmla="*/ 1693097 w 4477"/>
              <a:gd name="T49" fmla="*/ 393910 h 4133"/>
              <a:gd name="T50" fmla="*/ 1664162 w 4477"/>
              <a:gd name="T51" fmla="*/ 305004 h 4133"/>
              <a:gd name="T52" fmla="*/ 1633526 w 4477"/>
              <a:gd name="T53" fmla="*/ 217799 h 4133"/>
              <a:gd name="T54" fmla="*/ 1599485 w 4477"/>
              <a:gd name="T55" fmla="*/ 131871 h 4133"/>
              <a:gd name="T56" fmla="*/ 1563742 w 4477"/>
              <a:gd name="T57" fmla="*/ 48069 h 4133"/>
              <a:gd name="T58" fmla="*/ 353597 w 4477"/>
              <a:gd name="T59" fmla="*/ 1192792 h 4133"/>
              <a:gd name="T60" fmla="*/ 353597 w 4477"/>
              <a:gd name="T61" fmla="*/ 1254473 h 4133"/>
              <a:gd name="T62" fmla="*/ 1496087 w 4477"/>
              <a:gd name="T63" fmla="*/ 1433562 h 4133"/>
              <a:gd name="T64" fmla="*/ 80847 w 4477"/>
              <a:gd name="T65" fmla="*/ 1595210 h 4133"/>
              <a:gd name="T66" fmla="*/ 0 w 4477"/>
              <a:gd name="T67" fmla="*/ 561514 h 4133"/>
              <a:gd name="T68" fmla="*/ 325088 w 4477"/>
              <a:gd name="T69" fmla="*/ 213971 h 4133"/>
              <a:gd name="T70" fmla="*/ 1204614 w 4477"/>
              <a:gd name="T71" fmla="*/ 191000 h 4133"/>
              <a:gd name="T72" fmla="*/ 1212273 w 4477"/>
              <a:gd name="T73" fmla="*/ 272249 h 4133"/>
              <a:gd name="T74" fmla="*/ 461251 w 4477"/>
              <a:gd name="T75" fmla="*/ 352648 h 4133"/>
              <a:gd name="T76" fmla="*/ 442528 w 4477"/>
              <a:gd name="T77" fmla="*/ 647443 h 4133"/>
              <a:gd name="T78" fmla="*/ 161693 w 4477"/>
              <a:gd name="T79" fmla="*/ 1433562 h 4133"/>
              <a:gd name="T80" fmla="*/ 200840 w 4477"/>
              <a:gd name="T81" fmla="*/ 558111 h 4133"/>
              <a:gd name="T82" fmla="*/ 200840 w 4477"/>
              <a:gd name="T83" fmla="*/ 558111 h 4133"/>
              <a:gd name="T84" fmla="*/ 353597 w 4477"/>
              <a:gd name="T85" fmla="*/ 938409 h 4133"/>
              <a:gd name="T86" fmla="*/ 1195678 w 4477"/>
              <a:gd name="T87" fmla="*/ 938409 h 4133"/>
              <a:gd name="T88" fmla="*/ 689749 w 4477"/>
              <a:gd name="T89" fmla="*/ 708699 h 4133"/>
              <a:gd name="T90" fmla="*/ 1195678 w 4477"/>
              <a:gd name="T91" fmla="*/ 708699 h 4133"/>
              <a:gd name="T92" fmla="*/ 689749 w 4477"/>
              <a:gd name="T93" fmla="*/ 473033 h 4133"/>
              <a:gd name="T94" fmla="*/ 1195678 w 4477"/>
              <a:gd name="T95" fmla="*/ 473033 h 4133"/>
              <a:gd name="T96" fmla="*/ 1702884 w 4477"/>
              <a:gd name="T97" fmla="*/ 1505878 h 4133"/>
              <a:gd name="T98" fmla="*/ 1802878 w 4477"/>
              <a:gd name="T99" fmla="*/ 1758134 h 4133"/>
              <a:gd name="T100" fmla="*/ 1837344 w 4477"/>
              <a:gd name="T101" fmla="*/ 1473123 h 4133"/>
              <a:gd name="T102" fmla="*/ 1817771 w 4477"/>
              <a:gd name="T103" fmla="*/ 1059645 h 4133"/>
              <a:gd name="T104" fmla="*/ 1646717 w 4477"/>
              <a:gd name="T105" fmla="*/ 1482482 h 4133"/>
              <a:gd name="T106" fmla="*/ 1524596 w 4477"/>
              <a:gd name="T107" fmla="*/ 1126431 h 41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77" h="4133">
                <a:moveTo>
                  <a:pt x="3646" y="48"/>
                </a:moveTo>
                <a:lnTo>
                  <a:pt x="3646" y="48"/>
                </a:lnTo>
                <a:lnTo>
                  <a:pt x="3623" y="39"/>
                </a:lnTo>
                <a:lnTo>
                  <a:pt x="3600" y="31"/>
                </a:lnTo>
                <a:lnTo>
                  <a:pt x="3578" y="24"/>
                </a:lnTo>
                <a:lnTo>
                  <a:pt x="3557" y="18"/>
                </a:lnTo>
                <a:lnTo>
                  <a:pt x="3536" y="13"/>
                </a:lnTo>
                <a:lnTo>
                  <a:pt x="3515" y="8"/>
                </a:lnTo>
                <a:lnTo>
                  <a:pt x="3494" y="5"/>
                </a:lnTo>
                <a:lnTo>
                  <a:pt x="3473" y="3"/>
                </a:lnTo>
                <a:lnTo>
                  <a:pt x="3454" y="1"/>
                </a:lnTo>
                <a:lnTo>
                  <a:pt x="3434" y="0"/>
                </a:lnTo>
                <a:lnTo>
                  <a:pt x="3415" y="0"/>
                </a:lnTo>
                <a:lnTo>
                  <a:pt x="3395" y="1"/>
                </a:lnTo>
                <a:lnTo>
                  <a:pt x="3376" y="3"/>
                </a:lnTo>
                <a:lnTo>
                  <a:pt x="3358" y="5"/>
                </a:lnTo>
                <a:lnTo>
                  <a:pt x="3339" y="9"/>
                </a:lnTo>
                <a:lnTo>
                  <a:pt x="3321" y="13"/>
                </a:lnTo>
                <a:lnTo>
                  <a:pt x="3303" y="18"/>
                </a:lnTo>
                <a:lnTo>
                  <a:pt x="3285" y="23"/>
                </a:lnTo>
                <a:lnTo>
                  <a:pt x="3268" y="30"/>
                </a:lnTo>
                <a:lnTo>
                  <a:pt x="3251" y="37"/>
                </a:lnTo>
                <a:lnTo>
                  <a:pt x="3235" y="45"/>
                </a:lnTo>
                <a:lnTo>
                  <a:pt x="3219" y="54"/>
                </a:lnTo>
                <a:lnTo>
                  <a:pt x="3201" y="63"/>
                </a:lnTo>
                <a:lnTo>
                  <a:pt x="3186" y="74"/>
                </a:lnTo>
                <a:lnTo>
                  <a:pt x="3170" y="85"/>
                </a:lnTo>
                <a:lnTo>
                  <a:pt x="3155" y="96"/>
                </a:lnTo>
                <a:lnTo>
                  <a:pt x="3139" y="108"/>
                </a:lnTo>
                <a:lnTo>
                  <a:pt x="3124" y="121"/>
                </a:lnTo>
                <a:lnTo>
                  <a:pt x="3110" y="134"/>
                </a:lnTo>
                <a:lnTo>
                  <a:pt x="3094" y="149"/>
                </a:lnTo>
                <a:lnTo>
                  <a:pt x="3066" y="179"/>
                </a:lnTo>
                <a:lnTo>
                  <a:pt x="3079" y="337"/>
                </a:lnTo>
                <a:lnTo>
                  <a:pt x="3094" y="494"/>
                </a:lnTo>
                <a:lnTo>
                  <a:pt x="3112" y="649"/>
                </a:lnTo>
                <a:lnTo>
                  <a:pt x="3131" y="802"/>
                </a:lnTo>
                <a:lnTo>
                  <a:pt x="3151" y="954"/>
                </a:lnTo>
                <a:lnTo>
                  <a:pt x="3174" y="1104"/>
                </a:lnTo>
                <a:lnTo>
                  <a:pt x="3198" y="1252"/>
                </a:lnTo>
                <a:lnTo>
                  <a:pt x="3226" y="1398"/>
                </a:lnTo>
                <a:lnTo>
                  <a:pt x="3254" y="1543"/>
                </a:lnTo>
                <a:lnTo>
                  <a:pt x="3284" y="1686"/>
                </a:lnTo>
                <a:lnTo>
                  <a:pt x="3318" y="1827"/>
                </a:lnTo>
                <a:lnTo>
                  <a:pt x="3352" y="1967"/>
                </a:lnTo>
                <a:lnTo>
                  <a:pt x="3388" y="2104"/>
                </a:lnTo>
                <a:lnTo>
                  <a:pt x="3407" y="2172"/>
                </a:lnTo>
                <a:lnTo>
                  <a:pt x="3427" y="2240"/>
                </a:lnTo>
                <a:lnTo>
                  <a:pt x="3447" y="2307"/>
                </a:lnTo>
                <a:lnTo>
                  <a:pt x="3468" y="2374"/>
                </a:lnTo>
                <a:lnTo>
                  <a:pt x="3488" y="2441"/>
                </a:lnTo>
                <a:lnTo>
                  <a:pt x="3510" y="2506"/>
                </a:lnTo>
                <a:lnTo>
                  <a:pt x="4267" y="2335"/>
                </a:lnTo>
                <a:lnTo>
                  <a:pt x="4258" y="2257"/>
                </a:lnTo>
                <a:lnTo>
                  <a:pt x="4249" y="2179"/>
                </a:lnTo>
                <a:lnTo>
                  <a:pt x="4238" y="2102"/>
                </a:lnTo>
                <a:lnTo>
                  <a:pt x="4227" y="2026"/>
                </a:lnTo>
                <a:lnTo>
                  <a:pt x="4214" y="1950"/>
                </a:lnTo>
                <a:lnTo>
                  <a:pt x="4202" y="1874"/>
                </a:lnTo>
                <a:lnTo>
                  <a:pt x="4189" y="1798"/>
                </a:lnTo>
                <a:lnTo>
                  <a:pt x="4175" y="1724"/>
                </a:lnTo>
                <a:lnTo>
                  <a:pt x="4161" y="1649"/>
                </a:lnTo>
                <a:lnTo>
                  <a:pt x="4146" y="1574"/>
                </a:lnTo>
                <a:lnTo>
                  <a:pt x="4130" y="1500"/>
                </a:lnTo>
                <a:lnTo>
                  <a:pt x="4113" y="1428"/>
                </a:lnTo>
                <a:lnTo>
                  <a:pt x="4096" y="1354"/>
                </a:lnTo>
                <a:lnTo>
                  <a:pt x="4078" y="1282"/>
                </a:lnTo>
                <a:lnTo>
                  <a:pt x="4060" y="1210"/>
                </a:lnTo>
                <a:lnTo>
                  <a:pt x="4041" y="1138"/>
                </a:lnTo>
                <a:lnTo>
                  <a:pt x="4020" y="1067"/>
                </a:lnTo>
                <a:lnTo>
                  <a:pt x="4000" y="995"/>
                </a:lnTo>
                <a:lnTo>
                  <a:pt x="3979" y="926"/>
                </a:lnTo>
                <a:lnTo>
                  <a:pt x="3957" y="855"/>
                </a:lnTo>
                <a:lnTo>
                  <a:pt x="3935" y="785"/>
                </a:lnTo>
                <a:lnTo>
                  <a:pt x="3911" y="717"/>
                </a:lnTo>
                <a:lnTo>
                  <a:pt x="3888" y="648"/>
                </a:lnTo>
                <a:lnTo>
                  <a:pt x="3863" y="579"/>
                </a:lnTo>
                <a:lnTo>
                  <a:pt x="3839" y="512"/>
                </a:lnTo>
                <a:lnTo>
                  <a:pt x="3812" y="444"/>
                </a:lnTo>
                <a:lnTo>
                  <a:pt x="3786" y="377"/>
                </a:lnTo>
                <a:lnTo>
                  <a:pt x="3759" y="310"/>
                </a:lnTo>
                <a:lnTo>
                  <a:pt x="3732" y="244"/>
                </a:lnTo>
                <a:lnTo>
                  <a:pt x="3703" y="179"/>
                </a:lnTo>
                <a:lnTo>
                  <a:pt x="3675" y="113"/>
                </a:lnTo>
                <a:lnTo>
                  <a:pt x="3646" y="48"/>
                </a:lnTo>
                <a:close/>
                <a:moveTo>
                  <a:pt x="831" y="2804"/>
                </a:moveTo>
                <a:lnTo>
                  <a:pt x="2810" y="2804"/>
                </a:lnTo>
                <a:lnTo>
                  <a:pt x="2810" y="2949"/>
                </a:lnTo>
                <a:lnTo>
                  <a:pt x="831" y="2949"/>
                </a:lnTo>
                <a:lnTo>
                  <a:pt x="831" y="2804"/>
                </a:lnTo>
                <a:close/>
                <a:moveTo>
                  <a:pt x="3516" y="3370"/>
                </a:moveTo>
                <a:lnTo>
                  <a:pt x="3637" y="3750"/>
                </a:lnTo>
                <a:lnTo>
                  <a:pt x="190" y="3750"/>
                </a:lnTo>
                <a:lnTo>
                  <a:pt x="0" y="3750"/>
                </a:lnTo>
                <a:lnTo>
                  <a:pt x="0" y="3559"/>
                </a:lnTo>
                <a:lnTo>
                  <a:pt x="0" y="1320"/>
                </a:lnTo>
                <a:lnTo>
                  <a:pt x="0" y="1240"/>
                </a:lnTo>
                <a:lnTo>
                  <a:pt x="59" y="1183"/>
                </a:lnTo>
                <a:lnTo>
                  <a:pt x="764" y="503"/>
                </a:lnTo>
                <a:lnTo>
                  <a:pt x="819" y="449"/>
                </a:lnTo>
                <a:lnTo>
                  <a:pt x="895" y="449"/>
                </a:lnTo>
                <a:lnTo>
                  <a:pt x="2831" y="449"/>
                </a:lnTo>
                <a:lnTo>
                  <a:pt x="2840" y="545"/>
                </a:lnTo>
                <a:lnTo>
                  <a:pt x="2849" y="640"/>
                </a:lnTo>
                <a:lnTo>
                  <a:pt x="2859" y="735"/>
                </a:lnTo>
                <a:lnTo>
                  <a:pt x="2870" y="829"/>
                </a:lnTo>
                <a:lnTo>
                  <a:pt x="1084" y="829"/>
                </a:lnTo>
                <a:lnTo>
                  <a:pt x="1138" y="1419"/>
                </a:lnTo>
                <a:lnTo>
                  <a:pt x="1148" y="1526"/>
                </a:lnTo>
                <a:lnTo>
                  <a:pt x="1040" y="1522"/>
                </a:lnTo>
                <a:lnTo>
                  <a:pt x="380" y="1497"/>
                </a:lnTo>
                <a:lnTo>
                  <a:pt x="380" y="3370"/>
                </a:lnTo>
                <a:lnTo>
                  <a:pt x="3516" y="3370"/>
                </a:lnTo>
                <a:close/>
                <a:moveTo>
                  <a:pt x="472" y="1312"/>
                </a:moveTo>
                <a:lnTo>
                  <a:pt x="939" y="1329"/>
                </a:lnTo>
                <a:lnTo>
                  <a:pt x="900" y="898"/>
                </a:lnTo>
                <a:lnTo>
                  <a:pt x="472" y="1312"/>
                </a:lnTo>
                <a:close/>
                <a:moveTo>
                  <a:pt x="2810" y="2206"/>
                </a:moveTo>
                <a:lnTo>
                  <a:pt x="831" y="2206"/>
                </a:lnTo>
                <a:lnTo>
                  <a:pt x="831" y="2351"/>
                </a:lnTo>
                <a:lnTo>
                  <a:pt x="2810" y="2351"/>
                </a:lnTo>
                <a:lnTo>
                  <a:pt x="2810" y="2206"/>
                </a:lnTo>
                <a:close/>
                <a:moveTo>
                  <a:pt x="2810" y="1666"/>
                </a:moveTo>
                <a:lnTo>
                  <a:pt x="1621" y="1666"/>
                </a:lnTo>
                <a:lnTo>
                  <a:pt x="1621" y="1810"/>
                </a:lnTo>
                <a:lnTo>
                  <a:pt x="2810" y="1810"/>
                </a:lnTo>
                <a:lnTo>
                  <a:pt x="2810" y="1666"/>
                </a:lnTo>
                <a:close/>
                <a:moveTo>
                  <a:pt x="2810" y="1112"/>
                </a:moveTo>
                <a:lnTo>
                  <a:pt x="1621" y="1112"/>
                </a:lnTo>
                <a:lnTo>
                  <a:pt x="1621" y="1256"/>
                </a:lnTo>
                <a:lnTo>
                  <a:pt x="2810" y="1256"/>
                </a:lnTo>
                <a:lnTo>
                  <a:pt x="2810" y="1112"/>
                </a:lnTo>
                <a:close/>
                <a:moveTo>
                  <a:pt x="4318" y="3463"/>
                </a:moveTo>
                <a:lnTo>
                  <a:pt x="4002" y="3540"/>
                </a:lnTo>
                <a:lnTo>
                  <a:pt x="4007" y="3867"/>
                </a:lnTo>
                <a:lnTo>
                  <a:pt x="4237" y="4133"/>
                </a:lnTo>
                <a:lnTo>
                  <a:pt x="4387" y="4100"/>
                </a:lnTo>
                <a:lnTo>
                  <a:pt x="4477" y="3751"/>
                </a:lnTo>
                <a:lnTo>
                  <a:pt x="4318" y="3463"/>
                </a:lnTo>
                <a:close/>
                <a:moveTo>
                  <a:pt x="4272" y="2491"/>
                </a:moveTo>
                <a:lnTo>
                  <a:pt x="4272" y="2491"/>
                </a:lnTo>
                <a:lnTo>
                  <a:pt x="4388" y="3367"/>
                </a:lnTo>
                <a:lnTo>
                  <a:pt x="3870" y="3485"/>
                </a:lnTo>
                <a:lnTo>
                  <a:pt x="3583" y="2648"/>
                </a:lnTo>
                <a:lnTo>
                  <a:pt x="4272" y="2491"/>
                </a:lnTo>
                <a:close/>
              </a:path>
            </a:pathLst>
          </a:custGeom>
          <a:solidFill>
            <a:srgbClr val="343434"/>
          </a:solidFill>
          <a:ln>
            <a:noFill/>
          </a:ln>
        </p:spPr>
        <p:txBody>
          <a:bodyPr/>
          <a:lstStyle/>
          <a:p>
            <a:endParaRPr lang="zh-CN" altLang="en-US"/>
          </a:p>
        </p:txBody>
      </p:sp>
      <p:sp>
        <p:nvSpPr>
          <p:cNvPr id="27" name="TextBox 15"/>
          <p:cNvSpPr txBox="1"/>
          <p:nvPr/>
        </p:nvSpPr>
        <p:spPr>
          <a:xfrm>
            <a:off x="1885418" y="1859927"/>
            <a:ext cx="4880632" cy="1061829"/>
          </a:xfrm>
          <a:prstGeom prst="rect">
            <a:avLst/>
          </a:prstGeom>
          <a:noFill/>
        </p:spPr>
        <p:txBody>
          <a:bodyPr wrap="square" rtlCol="0">
            <a:spAutoFit/>
          </a:bodyPr>
          <a:lstStyle/>
          <a:p>
            <a:pPr>
              <a:lnSpc>
                <a:spcPct val="150000"/>
              </a:lnSpc>
            </a:pPr>
            <a:r>
              <a:rPr lang="zh-CN" altLang="en-US" sz="1400" dirty="0">
                <a:solidFill>
                  <a:schemeClr val="bg1"/>
                </a:solidFill>
                <a:latin typeface="微软雅黑" pitchFamily="34" charset="-122"/>
                <a:ea typeface="微软雅黑" pitchFamily="34" charset="-122"/>
              </a:rPr>
              <a:t>这里输入简单的文字概述这里输入简单字概述这里输入简单简单的文字概述这里输入简单的文字概述简单的文字概述这里输入简单的文字概述这里输入简单的</a:t>
            </a:r>
            <a:r>
              <a:rPr lang="zh-CN" altLang="en-US" sz="1400" dirty="0" smtClean="0">
                <a:solidFill>
                  <a:schemeClr val="bg1"/>
                </a:solidFill>
                <a:latin typeface="微软雅黑" pitchFamily="34" charset="-122"/>
                <a:ea typeface="微软雅黑" pitchFamily="34" charset="-122"/>
              </a:rPr>
              <a:t>文字</a:t>
            </a:r>
            <a:endParaRPr lang="zh-CN" altLang="en-US" sz="1400" dirty="0">
              <a:solidFill>
                <a:schemeClr val="bg1"/>
              </a:solidFill>
              <a:latin typeface="微软雅黑" pitchFamily="34" charset="-122"/>
              <a:ea typeface="微软雅黑" pitchFamily="34" charset="-122"/>
            </a:endParaRPr>
          </a:p>
        </p:txBody>
      </p:sp>
      <p:sp>
        <p:nvSpPr>
          <p:cNvPr id="28" name="TextBox 15"/>
          <p:cNvSpPr txBox="1"/>
          <p:nvPr/>
        </p:nvSpPr>
        <p:spPr>
          <a:xfrm>
            <a:off x="1885417" y="3556006"/>
            <a:ext cx="3681237" cy="700576"/>
          </a:xfrm>
          <a:prstGeom prst="rect">
            <a:avLst/>
          </a:prstGeom>
          <a:noFill/>
        </p:spPr>
        <p:txBody>
          <a:bodyPr wrap="square" rtlCol="0">
            <a:spAutoFit/>
          </a:bodyPr>
          <a:lstStyle/>
          <a:p>
            <a:pPr>
              <a:lnSpc>
                <a:spcPct val="150000"/>
              </a:lnSpc>
            </a:pPr>
            <a:r>
              <a:rPr lang="zh-CN" altLang="en-US" sz="1400" dirty="0">
                <a:solidFill>
                  <a:schemeClr val="bg1"/>
                </a:solidFill>
                <a:latin typeface="微软雅黑" pitchFamily="34" charset="-122"/>
                <a:ea typeface="微软雅黑" pitchFamily="34" charset="-122"/>
              </a:rPr>
              <a:t>这里输入简单的文字概述这里输入简单字概述这里输入简单简单的文字概述</a:t>
            </a:r>
            <a:r>
              <a:rPr lang="zh-CN" altLang="en-US" sz="1400" dirty="0" smtClean="0">
                <a:solidFill>
                  <a:schemeClr val="bg1"/>
                </a:solidFill>
                <a:latin typeface="微软雅黑" pitchFamily="34" charset="-122"/>
                <a:ea typeface="微软雅黑" pitchFamily="34" charset="-122"/>
              </a:rPr>
              <a:t>这里</a:t>
            </a:r>
            <a:endParaRPr lang="zh-CN" altLang="en-US" sz="1400" dirty="0">
              <a:solidFill>
                <a:schemeClr val="bg1"/>
              </a:solidFill>
              <a:latin typeface="微软雅黑" pitchFamily="34" charset="-122"/>
              <a:ea typeface="微软雅黑" pitchFamily="34" charset="-122"/>
            </a:endParaRPr>
          </a:p>
        </p:txBody>
      </p:sp>
      <p:sp>
        <p:nvSpPr>
          <p:cNvPr id="29" name="TextBox 15"/>
          <p:cNvSpPr txBox="1"/>
          <p:nvPr/>
        </p:nvSpPr>
        <p:spPr>
          <a:xfrm>
            <a:off x="1885418" y="5131772"/>
            <a:ext cx="2578480" cy="700576"/>
          </a:xfrm>
          <a:prstGeom prst="rect">
            <a:avLst/>
          </a:prstGeom>
          <a:noFill/>
        </p:spPr>
        <p:txBody>
          <a:bodyPr wrap="square" rtlCol="0">
            <a:spAutoFit/>
          </a:bodyPr>
          <a:lstStyle/>
          <a:p>
            <a:pPr>
              <a:lnSpc>
                <a:spcPct val="150000"/>
              </a:lnSpc>
            </a:pPr>
            <a:r>
              <a:rPr lang="zh-CN" altLang="en-US" sz="1400" dirty="0">
                <a:solidFill>
                  <a:schemeClr val="bg1"/>
                </a:solidFill>
                <a:latin typeface="微软雅黑" pitchFamily="34" charset="-122"/>
                <a:ea typeface="微软雅黑" pitchFamily="34" charset="-122"/>
              </a:rPr>
              <a:t>这里输入简单的文字概述这里输入简单字概述这里</a:t>
            </a:r>
            <a:r>
              <a:rPr lang="zh-CN" altLang="en-US" sz="1400" dirty="0" smtClean="0">
                <a:solidFill>
                  <a:schemeClr val="bg1"/>
                </a:solidFill>
                <a:latin typeface="微软雅黑" pitchFamily="34" charset="-122"/>
                <a:ea typeface="微软雅黑" pitchFamily="34" charset="-122"/>
              </a:rPr>
              <a:t>输入</a:t>
            </a:r>
            <a:endParaRPr lang="zh-CN" altLang="en-US" sz="1400" dirty="0">
              <a:solidFill>
                <a:schemeClr val="bg1"/>
              </a:solidFill>
              <a:latin typeface="微软雅黑" pitchFamily="34" charset="-122"/>
              <a:ea typeface="微软雅黑" pitchFamily="34" charset="-122"/>
            </a:endParaRPr>
          </a:p>
        </p:txBody>
      </p:sp>
      <p:sp>
        <p:nvSpPr>
          <p:cNvPr id="30" name="KSO_Shape"/>
          <p:cNvSpPr/>
          <p:nvPr/>
        </p:nvSpPr>
        <p:spPr bwMode="auto">
          <a:xfrm>
            <a:off x="7878751" y="1957270"/>
            <a:ext cx="622298" cy="846674"/>
          </a:xfrm>
          <a:custGeom>
            <a:avLst/>
            <a:gdLst>
              <a:gd name="T0" fmla="*/ 433263854 w 4676"/>
              <a:gd name="T1" fmla="*/ 326073671 h 6235"/>
              <a:gd name="T2" fmla="*/ 419356764 w 4676"/>
              <a:gd name="T3" fmla="*/ 272863828 h 6235"/>
              <a:gd name="T4" fmla="*/ 397143001 w 4676"/>
              <a:gd name="T5" fmla="*/ 220494202 h 6235"/>
              <a:gd name="T6" fmla="*/ 369235627 w 4676"/>
              <a:gd name="T7" fmla="*/ 170364746 h 6235"/>
              <a:gd name="T8" fmla="*/ 334328111 w 4676"/>
              <a:gd name="T9" fmla="*/ 118181800 h 6235"/>
              <a:gd name="T10" fmla="*/ 277300025 w 4676"/>
              <a:gd name="T11" fmla="*/ 46862083 h 6235"/>
              <a:gd name="T12" fmla="*/ 243886036 w 4676"/>
              <a:gd name="T13" fmla="*/ 10642030 h 6235"/>
              <a:gd name="T14" fmla="*/ 233525765 w 4676"/>
              <a:gd name="T15" fmla="*/ 3454054 h 6235"/>
              <a:gd name="T16" fmla="*/ 221671968 w 4676"/>
              <a:gd name="T17" fmla="*/ 186681 h 6235"/>
              <a:gd name="T18" fmla="*/ 211311697 w 4676"/>
              <a:gd name="T19" fmla="*/ 653536 h 6235"/>
              <a:gd name="T20" fmla="*/ 199644896 w 4676"/>
              <a:gd name="T21" fmla="*/ 5040994 h 6235"/>
              <a:gd name="T22" fmla="*/ 189097935 w 4676"/>
              <a:gd name="T23" fmla="*/ 14096083 h 6235"/>
              <a:gd name="T24" fmla="*/ 144390221 w 4676"/>
              <a:gd name="T25" fmla="*/ 64038553 h 6235"/>
              <a:gd name="T26" fmla="*/ 88855356 w 4676"/>
              <a:gd name="T27" fmla="*/ 137038703 h 6235"/>
              <a:gd name="T28" fmla="*/ 58801496 w 4676"/>
              <a:gd name="T29" fmla="*/ 184367336 h 6235"/>
              <a:gd name="T30" fmla="*/ 32294150 w 4676"/>
              <a:gd name="T31" fmla="*/ 235243516 h 6235"/>
              <a:gd name="T32" fmla="*/ 12133681 w 4676"/>
              <a:gd name="T33" fmla="*/ 288079997 h 6235"/>
              <a:gd name="T34" fmla="*/ 1120145 w 4676"/>
              <a:gd name="T35" fmla="*/ 341289840 h 6235"/>
              <a:gd name="T36" fmla="*/ 653265 w 4676"/>
              <a:gd name="T37" fmla="*/ 380497092 h 6235"/>
              <a:gd name="T38" fmla="*/ 6906949 w 4676"/>
              <a:gd name="T39" fmla="*/ 418210593 h 6235"/>
              <a:gd name="T40" fmla="*/ 19320513 w 4676"/>
              <a:gd name="T41" fmla="*/ 453497242 h 6235"/>
              <a:gd name="T42" fmla="*/ 37240998 w 4676"/>
              <a:gd name="T43" fmla="*/ 485796387 h 6235"/>
              <a:gd name="T44" fmla="*/ 60294717 w 4676"/>
              <a:gd name="T45" fmla="*/ 514361610 h 6235"/>
              <a:gd name="T46" fmla="*/ 87735516 w 4676"/>
              <a:gd name="T47" fmla="*/ 538632868 h 6235"/>
              <a:gd name="T48" fmla="*/ 118909521 w 4676"/>
              <a:gd name="T49" fmla="*/ 558143002 h 6235"/>
              <a:gd name="T50" fmla="*/ 153350463 w 4676"/>
              <a:gd name="T51" fmla="*/ 572145592 h 6235"/>
              <a:gd name="T52" fmla="*/ 190497963 w 4676"/>
              <a:gd name="T53" fmla="*/ 580360465 h 6235"/>
              <a:gd name="T54" fmla="*/ 223912258 w 4676"/>
              <a:gd name="T55" fmla="*/ 581947405 h 6235"/>
              <a:gd name="T56" fmla="*/ 262086405 w 4676"/>
              <a:gd name="T57" fmla="*/ 577559947 h 6235"/>
              <a:gd name="T58" fmla="*/ 298207258 w 4676"/>
              <a:gd name="T59" fmla="*/ 566824730 h 6235"/>
              <a:gd name="T60" fmla="*/ 331341364 w 4676"/>
              <a:gd name="T61" fmla="*/ 550394983 h 6235"/>
              <a:gd name="T62" fmla="*/ 360928649 w 4676"/>
              <a:gd name="T63" fmla="*/ 528737562 h 6235"/>
              <a:gd name="T64" fmla="*/ 386502847 w 4676"/>
              <a:gd name="T65" fmla="*/ 502599496 h 6235"/>
              <a:gd name="T66" fmla="*/ 407503272 w 4676"/>
              <a:gd name="T67" fmla="*/ 472260652 h 6235"/>
              <a:gd name="T68" fmla="*/ 423183772 w 4676"/>
              <a:gd name="T69" fmla="*/ 438747623 h 6235"/>
              <a:gd name="T70" fmla="*/ 433077163 w 4676"/>
              <a:gd name="T71" fmla="*/ 402340889 h 6235"/>
              <a:gd name="T72" fmla="*/ 436437293 w 4676"/>
              <a:gd name="T73" fmla="*/ 363787172 h 6235"/>
              <a:gd name="T74" fmla="*/ 346741675 w 4676"/>
              <a:gd name="T75" fmla="*/ 477114965 h 6235"/>
              <a:gd name="T76" fmla="*/ 323594459 w 4676"/>
              <a:gd name="T77" fmla="*/ 496625098 h 6235"/>
              <a:gd name="T78" fmla="*/ 297740684 w 4676"/>
              <a:gd name="T79" fmla="*/ 507267128 h 6235"/>
              <a:gd name="T80" fmla="*/ 271699912 w 4676"/>
              <a:gd name="T81" fmla="*/ 508667387 h 6235"/>
              <a:gd name="T82" fmla="*/ 247619241 w 4676"/>
              <a:gd name="T83" fmla="*/ 499705790 h 6235"/>
              <a:gd name="T84" fmla="*/ 231565665 w 4676"/>
              <a:gd name="T85" fmla="*/ 484582809 h 6235"/>
              <a:gd name="T86" fmla="*/ 220738820 w 4676"/>
              <a:gd name="T87" fmla="*/ 460965087 h 6235"/>
              <a:gd name="T88" fmla="*/ 218498530 w 4676"/>
              <a:gd name="T89" fmla="*/ 433426761 h 6235"/>
              <a:gd name="T90" fmla="*/ 225125595 w 4676"/>
              <a:gd name="T91" fmla="*/ 404301496 h 6235"/>
              <a:gd name="T92" fmla="*/ 238005734 w 4676"/>
              <a:gd name="T93" fmla="*/ 380030237 h 6235"/>
              <a:gd name="T94" fmla="*/ 259473039 w 4676"/>
              <a:gd name="T95" fmla="*/ 357159238 h 6235"/>
              <a:gd name="T96" fmla="*/ 284486858 w 4676"/>
              <a:gd name="T97" fmla="*/ 342690099 h 6235"/>
              <a:gd name="T98" fmla="*/ 310714320 w 4676"/>
              <a:gd name="T99" fmla="*/ 337182250 h 6235"/>
              <a:gd name="T100" fmla="*/ 335914830 w 4676"/>
              <a:gd name="T101" fmla="*/ 341663201 h 6235"/>
              <a:gd name="T102" fmla="*/ 354582078 w 4676"/>
              <a:gd name="T103" fmla="*/ 353611997 h 6235"/>
              <a:gd name="T104" fmla="*/ 369142434 w 4676"/>
              <a:gd name="T105" fmla="*/ 374709375 h 6235"/>
              <a:gd name="T106" fmla="*/ 375022431 w 4676"/>
              <a:gd name="T107" fmla="*/ 400847442 h 6235"/>
              <a:gd name="T108" fmla="*/ 372222374 w 4676"/>
              <a:gd name="T109" fmla="*/ 429692839 h 6235"/>
              <a:gd name="T110" fmla="*/ 360368883 w 4676"/>
              <a:gd name="T111" fmla="*/ 458537930 h 62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6" h="6235">
                <a:moveTo>
                  <a:pt x="4676" y="3897"/>
                </a:moveTo>
                <a:lnTo>
                  <a:pt x="4676" y="3897"/>
                </a:lnTo>
                <a:lnTo>
                  <a:pt x="4674" y="3817"/>
                </a:lnTo>
                <a:lnTo>
                  <a:pt x="4671" y="3736"/>
                </a:lnTo>
                <a:lnTo>
                  <a:pt x="4663" y="3656"/>
                </a:lnTo>
                <a:lnTo>
                  <a:pt x="4653" y="3575"/>
                </a:lnTo>
                <a:lnTo>
                  <a:pt x="4642" y="3493"/>
                </a:lnTo>
                <a:lnTo>
                  <a:pt x="4627" y="3412"/>
                </a:lnTo>
                <a:lnTo>
                  <a:pt x="4610" y="3330"/>
                </a:lnTo>
                <a:lnTo>
                  <a:pt x="4590" y="3249"/>
                </a:lnTo>
                <a:lnTo>
                  <a:pt x="4569" y="3167"/>
                </a:lnTo>
                <a:lnTo>
                  <a:pt x="4546" y="3086"/>
                </a:lnTo>
                <a:lnTo>
                  <a:pt x="4520" y="3005"/>
                </a:lnTo>
                <a:lnTo>
                  <a:pt x="4493" y="2923"/>
                </a:lnTo>
                <a:lnTo>
                  <a:pt x="4463" y="2842"/>
                </a:lnTo>
                <a:lnTo>
                  <a:pt x="4432" y="2761"/>
                </a:lnTo>
                <a:lnTo>
                  <a:pt x="4400" y="2680"/>
                </a:lnTo>
                <a:lnTo>
                  <a:pt x="4366" y="2600"/>
                </a:lnTo>
                <a:lnTo>
                  <a:pt x="4330" y="2520"/>
                </a:lnTo>
                <a:lnTo>
                  <a:pt x="4293" y="2441"/>
                </a:lnTo>
                <a:lnTo>
                  <a:pt x="4255" y="2362"/>
                </a:lnTo>
                <a:lnTo>
                  <a:pt x="4215" y="2283"/>
                </a:lnTo>
                <a:lnTo>
                  <a:pt x="4173" y="2205"/>
                </a:lnTo>
                <a:lnTo>
                  <a:pt x="4133" y="2127"/>
                </a:lnTo>
                <a:lnTo>
                  <a:pt x="4089" y="2051"/>
                </a:lnTo>
                <a:lnTo>
                  <a:pt x="4046" y="1975"/>
                </a:lnTo>
                <a:lnTo>
                  <a:pt x="4002" y="1900"/>
                </a:lnTo>
                <a:lnTo>
                  <a:pt x="3956" y="1825"/>
                </a:lnTo>
                <a:lnTo>
                  <a:pt x="3910" y="1752"/>
                </a:lnTo>
                <a:lnTo>
                  <a:pt x="3865" y="1679"/>
                </a:lnTo>
                <a:lnTo>
                  <a:pt x="3818" y="1608"/>
                </a:lnTo>
                <a:lnTo>
                  <a:pt x="3771" y="1537"/>
                </a:lnTo>
                <a:lnTo>
                  <a:pt x="3724" y="1468"/>
                </a:lnTo>
                <a:lnTo>
                  <a:pt x="3676" y="1399"/>
                </a:lnTo>
                <a:lnTo>
                  <a:pt x="3582" y="1266"/>
                </a:lnTo>
                <a:lnTo>
                  <a:pt x="3487" y="1139"/>
                </a:lnTo>
                <a:lnTo>
                  <a:pt x="3395" y="1016"/>
                </a:lnTo>
                <a:lnTo>
                  <a:pt x="3303" y="899"/>
                </a:lnTo>
                <a:lnTo>
                  <a:pt x="3214" y="789"/>
                </a:lnTo>
                <a:lnTo>
                  <a:pt x="3129" y="686"/>
                </a:lnTo>
                <a:lnTo>
                  <a:pt x="3048" y="590"/>
                </a:lnTo>
                <a:lnTo>
                  <a:pt x="2971" y="502"/>
                </a:lnTo>
                <a:lnTo>
                  <a:pt x="2901" y="420"/>
                </a:lnTo>
                <a:lnTo>
                  <a:pt x="2835" y="349"/>
                </a:lnTo>
                <a:lnTo>
                  <a:pt x="2777" y="285"/>
                </a:lnTo>
                <a:lnTo>
                  <a:pt x="2727" y="230"/>
                </a:lnTo>
                <a:lnTo>
                  <a:pt x="2650" y="151"/>
                </a:lnTo>
                <a:lnTo>
                  <a:pt x="2613" y="114"/>
                </a:lnTo>
                <a:lnTo>
                  <a:pt x="2600" y="100"/>
                </a:lnTo>
                <a:lnTo>
                  <a:pt x="2584" y="87"/>
                </a:lnTo>
                <a:lnTo>
                  <a:pt x="2569" y="75"/>
                </a:lnTo>
                <a:lnTo>
                  <a:pt x="2553" y="64"/>
                </a:lnTo>
                <a:lnTo>
                  <a:pt x="2536" y="54"/>
                </a:lnTo>
                <a:lnTo>
                  <a:pt x="2520" y="44"/>
                </a:lnTo>
                <a:lnTo>
                  <a:pt x="2502" y="37"/>
                </a:lnTo>
                <a:lnTo>
                  <a:pt x="2485" y="28"/>
                </a:lnTo>
                <a:lnTo>
                  <a:pt x="2466" y="22"/>
                </a:lnTo>
                <a:lnTo>
                  <a:pt x="2449" y="16"/>
                </a:lnTo>
                <a:lnTo>
                  <a:pt x="2431" y="11"/>
                </a:lnTo>
                <a:lnTo>
                  <a:pt x="2412" y="7"/>
                </a:lnTo>
                <a:lnTo>
                  <a:pt x="2394" y="5"/>
                </a:lnTo>
                <a:lnTo>
                  <a:pt x="2375" y="2"/>
                </a:lnTo>
                <a:lnTo>
                  <a:pt x="2357" y="1"/>
                </a:lnTo>
                <a:lnTo>
                  <a:pt x="2338" y="0"/>
                </a:lnTo>
                <a:lnTo>
                  <a:pt x="2320" y="1"/>
                </a:lnTo>
                <a:lnTo>
                  <a:pt x="2301" y="2"/>
                </a:lnTo>
                <a:lnTo>
                  <a:pt x="2283" y="5"/>
                </a:lnTo>
                <a:lnTo>
                  <a:pt x="2264" y="7"/>
                </a:lnTo>
                <a:lnTo>
                  <a:pt x="2246" y="11"/>
                </a:lnTo>
                <a:lnTo>
                  <a:pt x="2227" y="16"/>
                </a:lnTo>
                <a:lnTo>
                  <a:pt x="2209" y="22"/>
                </a:lnTo>
                <a:lnTo>
                  <a:pt x="2191" y="28"/>
                </a:lnTo>
                <a:lnTo>
                  <a:pt x="2174" y="37"/>
                </a:lnTo>
                <a:lnTo>
                  <a:pt x="2157" y="44"/>
                </a:lnTo>
                <a:lnTo>
                  <a:pt x="2139" y="54"/>
                </a:lnTo>
                <a:lnTo>
                  <a:pt x="2123" y="64"/>
                </a:lnTo>
                <a:lnTo>
                  <a:pt x="2107" y="75"/>
                </a:lnTo>
                <a:lnTo>
                  <a:pt x="2093" y="87"/>
                </a:lnTo>
                <a:lnTo>
                  <a:pt x="2077" y="100"/>
                </a:lnTo>
                <a:lnTo>
                  <a:pt x="2063" y="114"/>
                </a:lnTo>
                <a:lnTo>
                  <a:pt x="2026" y="151"/>
                </a:lnTo>
                <a:lnTo>
                  <a:pt x="1949" y="230"/>
                </a:lnTo>
                <a:lnTo>
                  <a:pt x="1899" y="285"/>
                </a:lnTo>
                <a:lnTo>
                  <a:pt x="1841" y="349"/>
                </a:lnTo>
                <a:lnTo>
                  <a:pt x="1775" y="420"/>
                </a:lnTo>
                <a:lnTo>
                  <a:pt x="1705" y="502"/>
                </a:lnTo>
                <a:lnTo>
                  <a:pt x="1629" y="590"/>
                </a:lnTo>
                <a:lnTo>
                  <a:pt x="1547" y="686"/>
                </a:lnTo>
                <a:lnTo>
                  <a:pt x="1462" y="789"/>
                </a:lnTo>
                <a:lnTo>
                  <a:pt x="1373" y="899"/>
                </a:lnTo>
                <a:lnTo>
                  <a:pt x="1282" y="1016"/>
                </a:lnTo>
                <a:lnTo>
                  <a:pt x="1188" y="1139"/>
                </a:lnTo>
                <a:lnTo>
                  <a:pt x="1094" y="1266"/>
                </a:lnTo>
                <a:lnTo>
                  <a:pt x="999" y="1399"/>
                </a:lnTo>
                <a:lnTo>
                  <a:pt x="952" y="1468"/>
                </a:lnTo>
                <a:lnTo>
                  <a:pt x="905" y="1537"/>
                </a:lnTo>
                <a:lnTo>
                  <a:pt x="858" y="1608"/>
                </a:lnTo>
                <a:lnTo>
                  <a:pt x="812" y="1679"/>
                </a:lnTo>
                <a:lnTo>
                  <a:pt x="766" y="1752"/>
                </a:lnTo>
                <a:lnTo>
                  <a:pt x="719" y="1825"/>
                </a:lnTo>
                <a:lnTo>
                  <a:pt x="675" y="1900"/>
                </a:lnTo>
                <a:lnTo>
                  <a:pt x="630" y="1975"/>
                </a:lnTo>
                <a:lnTo>
                  <a:pt x="587" y="2051"/>
                </a:lnTo>
                <a:lnTo>
                  <a:pt x="544" y="2127"/>
                </a:lnTo>
                <a:lnTo>
                  <a:pt x="502" y="2205"/>
                </a:lnTo>
                <a:lnTo>
                  <a:pt x="461" y="2283"/>
                </a:lnTo>
                <a:lnTo>
                  <a:pt x="422" y="2362"/>
                </a:lnTo>
                <a:lnTo>
                  <a:pt x="383" y="2441"/>
                </a:lnTo>
                <a:lnTo>
                  <a:pt x="346" y="2520"/>
                </a:lnTo>
                <a:lnTo>
                  <a:pt x="311" y="2600"/>
                </a:lnTo>
                <a:lnTo>
                  <a:pt x="276" y="2680"/>
                </a:lnTo>
                <a:lnTo>
                  <a:pt x="243" y="2761"/>
                </a:lnTo>
                <a:lnTo>
                  <a:pt x="212" y="2842"/>
                </a:lnTo>
                <a:lnTo>
                  <a:pt x="183" y="2923"/>
                </a:lnTo>
                <a:lnTo>
                  <a:pt x="155" y="3005"/>
                </a:lnTo>
                <a:lnTo>
                  <a:pt x="130" y="3086"/>
                </a:lnTo>
                <a:lnTo>
                  <a:pt x="106" y="3167"/>
                </a:lnTo>
                <a:lnTo>
                  <a:pt x="85" y="3249"/>
                </a:lnTo>
                <a:lnTo>
                  <a:pt x="66" y="3330"/>
                </a:lnTo>
                <a:lnTo>
                  <a:pt x="49" y="3412"/>
                </a:lnTo>
                <a:lnTo>
                  <a:pt x="34" y="3493"/>
                </a:lnTo>
                <a:lnTo>
                  <a:pt x="22" y="3575"/>
                </a:lnTo>
                <a:lnTo>
                  <a:pt x="12" y="3656"/>
                </a:lnTo>
                <a:lnTo>
                  <a:pt x="6" y="3736"/>
                </a:lnTo>
                <a:lnTo>
                  <a:pt x="1" y="3817"/>
                </a:lnTo>
                <a:lnTo>
                  <a:pt x="0" y="3897"/>
                </a:lnTo>
                <a:lnTo>
                  <a:pt x="1" y="3957"/>
                </a:lnTo>
                <a:lnTo>
                  <a:pt x="3" y="4016"/>
                </a:lnTo>
                <a:lnTo>
                  <a:pt x="7" y="4076"/>
                </a:lnTo>
                <a:lnTo>
                  <a:pt x="12" y="4135"/>
                </a:lnTo>
                <a:lnTo>
                  <a:pt x="18" y="4194"/>
                </a:lnTo>
                <a:lnTo>
                  <a:pt x="27" y="4252"/>
                </a:lnTo>
                <a:lnTo>
                  <a:pt x="37" y="4310"/>
                </a:lnTo>
                <a:lnTo>
                  <a:pt x="48" y="4367"/>
                </a:lnTo>
                <a:lnTo>
                  <a:pt x="60" y="4424"/>
                </a:lnTo>
                <a:lnTo>
                  <a:pt x="74" y="4480"/>
                </a:lnTo>
                <a:lnTo>
                  <a:pt x="88" y="4536"/>
                </a:lnTo>
                <a:lnTo>
                  <a:pt x="104" y="4591"/>
                </a:lnTo>
                <a:lnTo>
                  <a:pt x="123" y="4646"/>
                </a:lnTo>
                <a:lnTo>
                  <a:pt x="141" y="4700"/>
                </a:lnTo>
                <a:lnTo>
                  <a:pt x="162" y="4753"/>
                </a:lnTo>
                <a:lnTo>
                  <a:pt x="183" y="4806"/>
                </a:lnTo>
                <a:lnTo>
                  <a:pt x="207" y="4858"/>
                </a:lnTo>
                <a:lnTo>
                  <a:pt x="230" y="4910"/>
                </a:lnTo>
                <a:lnTo>
                  <a:pt x="256" y="4960"/>
                </a:lnTo>
                <a:lnTo>
                  <a:pt x="282" y="5010"/>
                </a:lnTo>
                <a:lnTo>
                  <a:pt x="311" y="5059"/>
                </a:lnTo>
                <a:lnTo>
                  <a:pt x="339" y="5109"/>
                </a:lnTo>
                <a:lnTo>
                  <a:pt x="369" y="5157"/>
                </a:lnTo>
                <a:lnTo>
                  <a:pt x="399" y="5204"/>
                </a:lnTo>
                <a:lnTo>
                  <a:pt x="431" y="5249"/>
                </a:lnTo>
                <a:lnTo>
                  <a:pt x="465" y="5295"/>
                </a:lnTo>
                <a:lnTo>
                  <a:pt x="499" y="5339"/>
                </a:lnTo>
                <a:lnTo>
                  <a:pt x="534" y="5384"/>
                </a:lnTo>
                <a:lnTo>
                  <a:pt x="571" y="5426"/>
                </a:lnTo>
                <a:lnTo>
                  <a:pt x="608" y="5468"/>
                </a:lnTo>
                <a:lnTo>
                  <a:pt x="646" y="5510"/>
                </a:lnTo>
                <a:lnTo>
                  <a:pt x="686" y="5549"/>
                </a:lnTo>
                <a:lnTo>
                  <a:pt x="725" y="5589"/>
                </a:lnTo>
                <a:lnTo>
                  <a:pt x="767" y="5627"/>
                </a:lnTo>
                <a:lnTo>
                  <a:pt x="809" y="5664"/>
                </a:lnTo>
                <a:lnTo>
                  <a:pt x="851" y="5701"/>
                </a:lnTo>
                <a:lnTo>
                  <a:pt x="895" y="5735"/>
                </a:lnTo>
                <a:lnTo>
                  <a:pt x="940" y="5770"/>
                </a:lnTo>
                <a:lnTo>
                  <a:pt x="986" y="5803"/>
                </a:lnTo>
                <a:lnTo>
                  <a:pt x="1031" y="5835"/>
                </a:lnTo>
                <a:lnTo>
                  <a:pt x="1078" y="5866"/>
                </a:lnTo>
                <a:lnTo>
                  <a:pt x="1126" y="5896"/>
                </a:lnTo>
                <a:lnTo>
                  <a:pt x="1176" y="5924"/>
                </a:lnTo>
                <a:lnTo>
                  <a:pt x="1225" y="5953"/>
                </a:lnTo>
                <a:lnTo>
                  <a:pt x="1274" y="5979"/>
                </a:lnTo>
                <a:lnTo>
                  <a:pt x="1325" y="6004"/>
                </a:lnTo>
                <a:lnTo>
                  <a:pt x="1377" y="6028"/>
                </a:lnTo>
                <a:lnTo>
                  <a:pt x="1429" y="6051"/>
                </a:lnTo>
                <a:lnTo>
                  <a:pt x="1482" y="6072"/>
                </a:lnTo>
                <a:lnTo>
                  <a:pt x="1535" y="6093"/>
                </a:lnTo>
                <a:lnTo>
                  <a:pt x="1589" y="6112"/>
                </a:lnTo>
                <a:lnTo>
                  <a:pt x="1643" y="6129"/>
                </a:lnTo>
                <a:lnTo>
                  <a:pt x="1699" y="6146"/>
                </a:lnTo>
                <a:lnTo>
                  <a:pt x="1754" y="6161"/>
                </a:lnTo>
                <a:lnTo>
                  <a:pt x="1811" y="6175"/>
                </a:lnTo>
                <a:lnTo>
                  <a:pt x="1868" y="6187"/>
                </a:lnTo>
                <a:lnTo>
                  <a:pt x="1925" y="6198"/>
                </a:lnTo>
                <a:lnTo>
                  <a:pt x="1983" y="6208"/>
                </a:lnTo>
                <a:lnTo>
                  <a:pt x="2041" y="6217"/>
                </a:lnTo>
                <a:lnTo>
                  <a:pt x="2100" y="6223"/>
                </a:lnTo>
                <a:lnTo>
                  <a:pt x="2158" y="6228"/>
                </a:lnTo>
                <a:lnTo>
                  <a:pt x="2218" y="6232"/>
                </a:lnTo>
                <a:lnTo>
                  <a:pt x="2278" y="6234"/>
                </a:lnTo>
                <a:lnTo>
                  <a:pt x="2338" y="6235"/>
                </a:lnTo>
                <a:lnTo>
                  <a:pt x="2399" y="6234"/>
                </a:lnTo>
                <a:lnTo>
                  <a:pt x="2458" y="6232"/>
                </a:lnTo>
                <a:lnTo>
                  <a:pt x="2518" y="6228"/>
                </a:lnTo>
                <a:lnTo>
                  <a:pt x="2576" y="6223"/>
                </a:lnTo>
                <a:lnTo>
                  <a:pt x="2636" y="6217"/>
                </a:lnTo>
                <a:lnTo>
                  <a:pt x="2694" y="6208"/>
                </a:lnTo>
                <a:lnTo>
                  <a:pt x="2752" y="6198"/>
                </a:lnTo>
                <a:lnTo>
                  <a:pt x="2808" y="6187"/>
                </a:lnTo>
                <a:lnTo>
                  <a:pt x="2865" y="6175"/>
                </a:lnTo>
                <a:lnTo>
                  <a:pt x="2922" y="6161"/>
                </a:lnTo>
                <a:lnTo>
                  <a:pt x="2977" y="6146"/>
                </a:lnTo>
                <a:lnTo>
                  <a:pt x="3033" y="6129"/>
                </a:lnTo>
                <a:lnTo>
                  <a:pt x="3087" y="6112"/>
                </a:lnTo>
                <a:lnTo>
                  <a:pt x="3142" y="6093"/>
                </a:lnTo>
                <a:lnTo>
                  <a:pt x="3195" y="6072"/>
                </a:lnTo>
                <a:lnTo>
                  <a:pt x="3248" y="6051"/>
                </a:lnTo>
                <a:lnTo>
                  <a:pt x="3299" y="6028"/>
                </a:lnTo>
                <a:lnTo>
                  <a:pt x="3351" y="6004"/>
                </a:lnTo>
                <a:lnTo>
                  <a:pt x="3402" y="5979"/>
                </a:lnTo>
                <a:lnTo>
                  <a:pt x="3451" y="5953"/>
                </a:lnTo>
                <a:lnTo>
                  <a:pt x="3501" y="5924"/>
                </a:lnTo>
                <a:lnTo>
                  <a:pt x="3550" y="5896"/>
                </a:lnTo>
                <a:lnTo>
                  <a:pt x="3597" y="5866"/>
                </a:lnTo>
                <a:lnTo>
                  <a:pt x="3644" y="5835"/>
                </a:lnTo>
                <a:lnTo>
                  <a:pt x="3691" y="5803"/>
                </a:lnTo>
                <a:lnTo>
                  <a:pt x="3736" y="5770"/>
                </a:lnTo>
                <a:lnTo>
                  <a:pt x="3781" y="5735"/>
                </a:lnTo>
                <a:lnTo>
                  <a:pt x="3824" y="5701"/>
                </a:lnTo>
                <a:lnTo>
                  <a:pt x="3867" y="5664"/>
                </a:lnTo>
                <a:lnTo>
                  <a:pt x="3909" y="5627"/>
                </a:lnTo>
                <a:lnTo>
                  <a:pt x="3950" y="5589"/>
                </a:lnTo>
                <a:lnTo>
                  <a:pt x="3991" y="5549"/>
                </a:lnTo>
                <a:lnTo>
                  <a:pt x="4030" y="5510"/>
                </a:lnTo>
                <a:lnTo>
                  <a:pt x="4068" y="5468"/>
                </a:lnTo>
                <a:lnTo>
                  <a:pt x="4105" y="5426"/>
                </a:lnTo>
                <a:lnTo>
                  <a:pt x="4141" y="5384"/>
                </a:lnTo>
                <a:lnTo>
                  <a:pt x="4177" y="5339"/>
                </a:lnTo>
                <a:lnTo>
                  <a:pt x="4211" y="5295"/>
                </a:lnTo>
                <a:lnTo>
                  <a:pt x="4244" y="5249"/>
                </a:lnTo>
                <a:lnTo>
                  <a:pt x="4276" y="5204"/>
                </a:lnTo>
                <a:lnTo>
                  <a:pt x="4308" y="5157"/>
                </a:lnTo>
                <a:lnTo>
                  <a:pt x="4337" y="5109"/>
                </a:lnTo>
                <a:lnTo>
                  <a:pt x="4366" y="5059"/>
                </a:lnTo>
                <a:lnTo>
                  <a:pt x="4393" y="5010"/>
                </a:lnTo>
                <a:lnTo>
                  <a:pt x="4420" y="4960"/>
                </a:lnTo>
                <a:lnTo>
                  <a:pt x="4445" y="4910"/>
                </a:lnTo>
                <a:lnTo>
                  <a:pt x="4469" y="4858"/>
                </a:lnTo>
                <a:lnTo>
                  <a:pt x="4492" y="4806"/>
                </a:lnTo>
                <a:lnTo>
                  <a:pt x="4514" y="4753"/>
                </a:lnTo>
                <a:lnTo>
                  <a:pt x="4534" y="4700"/>
                </a:lnTo>
                <a:lnTo>
                  <a:pt x="4553" y="4646"/>
                </a:lnTo>
                <a:lnTo>
                  <a:pt x="4571" y="4591"/>
                </a:lnTo>
                <a:lnTo>
                  <a:pt x="4587" y="4536"/>
                </a:lnTo>
                <a:lnTo>
                  <a:pt x="4603" y="4480"/>
                </a:lnTo>
                <a:lnTo>
                  <a:pt x="4616" y="4424"/>
                </a:lnTo>
                <a:lnTo>
                  <a:pt x="4629" y="4367"/>
                </a:lnTo>
                <a:lnTo>
                  <a:pt x="4640" y="4310"/>
                </a:lnTo>
                <a:lnTo>
                  <a:pt x="4648" y="4252"/>
                </a:lnTo>
                <a:lnTo>
                  <a:pt x="4657" y="4194"/>
                </a:lnTo>
                <a:lnTo>
                  <a:pt x="4664" y="4135"/>
                </a:lnTo>
                <a:lnTo>
                  <a:pt x="4669" y="4076"/>
                </a:lnTo>
                <a:lnTo>
                  <a:pt x="4673" y="4016"/>
                </a:lnTo>
                <a:lnTo>
                  <a:pt x="4676" y="3957"/>
                </a:lnTo>
                <a:lnTo>
                  <a:pt x="4676" y="3897"/>
                </a:lnTo>
                <a:close/>
                <a:moveTo>
                  <a:pt x="3835" y="4954"/>
                </a:moveTo>
                <a:lnTo>
                  <a:pt x="3835" y="4954"/>
                </a:lnTo>
                <a:lnTo>
                  <a:pt x="3807" y="4996"/>
                </a:lnTo>
                <a:lnTo>
                  <a:pt x="3778" y="5036"/>
                </a:lnTo>
                <a:lnTo>
                  <a:pt x="3747" y="5075"/>
                </a:lnTo>
                <a:lnTo>
                  <a:pt x="3715" y="5111"/>
                </a:lnTo>
                <a:lnTo>
                  <a:pt x="3683" y="5147"/>
                </a:lnTo>
                <a:lnTo>
                  <a:pt x="3649" y="5180"/>
                </a:lnTo>
                <a:lnTo>
                  <a:pt x="3614" y="5211"/>
                </a:lnTo>
                <a:lnTo>
                  <a:pt x="3578" y="5241"/>
                </a:lnTo>
                <a:lnTo>
                  <a:pt x="3543" y="5269"/>
                </a:lnTo>
                <a:lnTo>
                  <a:pt x="3506" y="5295"/>
                </a:lnTo>
                <a:lnTo>
                  <a:pt x="3467" y="5320"/>
                </a:lnTo>
                <a:lnTo>
                  <a:pt x="3429" y="5342"/>
                </a:lnTo>
                <a:lnTo>
                  <a:pt x="3390" y="5362"/>
                </a:lnTo>
                <a:lnTo>
                  <a:pt x="3350" y="5380"/>
                </a:lnTo>
                <a:lnTo>
                  <a:pt x="3311" y="5396"/>
                </a:lnTo>
                <a:lnTo>
                  <a:pt x="3271" y="5411"/>
                </a:lnTo>
                <a:lnTo>
                  <a:pt x="3230" y="5423"/>
                </a:lnTo>
                <a:lnTo>
                  <a:pt x="3190" y="5434"/>
                </a:lnTo>
                <a:lnTo>
                  <a:pt x="3150" y="5443"/>
                </a:lnTo>
                <a:lnTo>
                  <a:pt x="3109" y="5449"/>
                </a:lnTo>
                <a:lnTo>
                  <a:pt x="3069" y="5453"/>
                </a:lnTo>
                <a:lnTo>
                  <a:pt x="3029" y="5455"/>
                </a:lnTo>
                <a:lnTo>
                  <a:pt x="2989" y="5455"/>
                </a:lnTo>
                <a:lnTo>
                  <a:pt x="2949" y="5453"/>
                </a:lnTo>
                <a:lnTo>
                  <a:pt x="2911" y="5449"/>
                </a:lnTo>
                <a:lnTo>
                  <a:pt x="2871" y="5442"/>
                </a:lnTo>
                <a:lnTo>
                  <a:pt x="2833" y="5433"/>
                </a:lnTo>
                <a:lnTo>
                  <a:pt x="2796" y="5422"/>
                </a:lnTo>
                <a:lnTo>
                  <a:pt x="2759" y="5408"/>
                </a:lnTo>
                <a:lnTo>
                  <a:pt x="2722" y="5392"/>
                </a:lnTo>
                <a:lnTo>
                  <a:pt x="2687" y="5374"/>
                </a:lnTo>
                <a:lnTo>
                  <a:pt x="2653" y="5353"/>
                </a:lnTo>
                <a:lnTo>
                  <a:pt x="2620" y="5331"/>
                </a:lnTo>
                <a:lnTo>
                  <a:pt x="2589" y="5306"/>
                </a:lnTo>
                <a:lnTo>
                  <a:pt x="2559" y="5280"/>
                </a:lnTo>
                <a:lnTo>
                  <a:pt x="2532" y="5252"/>
                </a:lnTo>
                <a:lnTo>
                  <a:pt x="2506" y="5222"/>
                </a:lnTo>
                <a:lnTo>
                  <a:pt x="2481" y="5191"/>
                </a:lnTo>
                <a:lnTo>
                  <a:pt x="2459" y="5159"/>
                </a:lnTo>
                <a:lnTo>
                  <a:pt x="2439" y="5125"/>
                </a:lnTo>
                <a:lnTo>
                  <a:pt x="2421" y="5090"/>
                </a:lnTo>
                <a:lnTo>
                  <a:pt x="2404" y="5054"/>
                </a:lnTo>
                <a:lnTo>
                  <a:pt x="2389" y="5016"/>
                </a:lnTo>
                <a:lnTo>
                  <a:pt x="2376" y="4978"/>
                </a:lnTo>
                <a:lnTo>
                  <a:pt x="2365" y="4938"/>
                </a:lnTo>
                <a:lnTo>
                  <a:pt x="2355" y="4899"/>
                </a:lnTo>
                <a:lnTo>
                  <a:pt x="2348" y="4857"/>
                </a:lnTo>
                <a:lnTo>
                  <a:pt x="2343" y="4816"/>
                </a:lnTo>
                <a:lnTo>
                  <a:pt x="2339" y="4773"/>
                </a:lnTo>
                <a:lnTo>
                  <a:pt x="2338" y="4730"/>
                </a:lnTo>
                <a:lnTo>
                  <a:pt x="2338" y="4687"/>
                </a:lnTo>
                <a:lnTo>
                  <a:pt x="2341" y="4643"/>
                </a:lnTo>
                <a:lnTo>
                  <a:pt x="2346" y="4599"/>
                </a:lnTo>
                <a:lnTo>
                  <a:pt x="2352" y="4554"/>
                </a:lnTo>
                <a:lnTo>
                  <a:pt x="2359" y="4510"/>
                </a:lnTo>
                <a:lnTo>
                  <a:pt x="2370" y="4464"/>
                </a:lnTo>
                <a:lnTo>
                  <a:pt x="2381" y="4420"/>
                </a:lnTo>
                <a:lnTo>
                  <a:pt x="2396" y="4376"/>
                </a:lnTo>
                <a:lnTo>
                  <a:pt x="2412" y="4331"/>
                </a:lnTo>
                <a:lnTo>
                  <a:pt x="2431" y="4287"/>
                </a:lnTo>
                <a:lnTo>
                  <a:pt x="2450" y="4242"/>
                </a:lnTo>
                <a:lnTo>
                  <a:pt x="2473" y="4199"/>
                </a:lnTo>
                <a:lnTo>
                  <a:pt x="2496" y="4156"/>
                </a:lnTo>
                <a:lnTo>
                  <a:pt x="2523" y="4113"/>
                </a:lnTo>
                <a:lnTo>
                  <a:pt x="2550" y="4071"/>
                </a:lnTo>
                <a:lnTo>
                  <a:pt x="2580" y="4031"/>
                </a:lnTo>
                <a:lnTo>
                  <a:pt x="2611" y="3993"/>
                </a:lnTo>
                <a:lnTo>
                  <a:pt x="2642" y="3956"/>
                </a:lnTo>
                <a:lnTo>
                  <a:pt x="2675" y="3921"/>
                </a:lnTo>
                <a:lnTo>
                  <a:pt x="2708" y="3888"/>
                </a:lnTo>
                <a:lnTo>
                  <a:pt x="2744" y="3856"/>
                </a:lnTo>
                <a:lnTo>
                  <a:pt x="2780" y="3826"/>
                </a:lnTo>
                <a:lnTo>
                  <a:pt x="2816" y="3799"/>
                </a:lnTo>
                <a:lnTo>
                  <a:pt x="2853" y="3773"/>
                </a:lnTo>
                <a:lnTo>
                  <a:pt x="2891" y="3749"/>
                </a:lnTo>
                <a:lnTo>
                  <a:pt x="2929" y="3726"/>
                </a:lnTo>
                <a:lnTo>
                  <a:pt x="2969" y="3705"/>
                </a:lnTo>
                <a:lnTo>
                  <a:pt x="3007" y="3687"/>
                </a:lnTo>
                <a:lnTo>
                  <a:pt x="3048" y="3671"/>
                </a:lnTo>
                <a:lnTo>
                  <a:pt x="3087" y="3656"/>
                </a:lnTo>
                <a:lnTo>
                  <a:pt x="3128" y="3644"/>
                </a:lnTo>
                <a:lnTo>
                  <a:pt x="3167" y="3634"/>
                </a:lnTo>
                <a:lnTo>
                  <a:pt x="3208" y="3625"/>
                </a:lnTo>
                <a:lnTo>
                  <a:pt x="3249" y="3619"/>
                </a:lnTo>
                <a:lnTo>
                  <a:pt x="3290" y="3614"/>
                </a:lnTo>
                <a:lnTo>
                  <a:pt x="3329" y="3612"/>
                </a:lnTo>
                <a:lnTo>
                  <a:pt x="3369" y="3612"/>
                </a:lnTo>
                <a:lnTo>
                  <a:pt x="3408" y="3614"/>
                </a:lnTo>
                <a:lnTo>
                  <a:pt x="3448" y="3619"/>
                </a:lnTo>
                <a:lnTo>
                  <a:pt x="3487" y="3625"/>
                </a:lnTo>
                <a:lnTo>
                  <a:pt x="3525" y="3634"/>
                </a:lnTo>
                <a:lnTo>
                  <a:pt x="3562" y="3646"/>
                </a:lnTo>
                <a:lnTo>
                  <a:pt x="3599" y="3660"/>
                </a:lnTo>
                <a:lnTo>
                  <a:pt x="3635" y="3675"/>
                </a:lnTo>
                <a:lnTo>
                  <a:pt x="3671" y="3693"/>
                </a:lnTo>
                <a:lnTo>
                  <a:pt x="3706" y="3714"/>
                </a:lnTo>
                <a:lnTo>
                  <a:pt x="3739" y="3736"/>
                </a:lnTo>
                <a:lnTo>
                  <a:pt x="3770" y="3761"/>
                </a:lnTo>
                <a:lnTo>
                  <a:pt x="3799" y="3788"/>
                </a:lnTo>
                <a:lnTo>
                  <a:pt x="3826" y="3815"/>
                </a:lnTo>
                <a:lnTo>
                  <a:pt x="3852" y="3845"/>
                </a:lnTo>
                <a:lnTo>
                  <a:pt x="3877" y="3876"/>
                </a:lnTo>
                <a:lnTo>
                  <a:pt x="3899" y="3909"/>
                </a:lnTo>
                <a:lnTo>
                  <a:pt x="3919" y="3942"/>
                </a:lnTo>
                <a:lnTo>
                  <a:pt x="3938" y="3977"/>
                </a:lnTo>
                <a:lnTo>
                  <a:pt x="3955" y="4014"/>
                </a:lnTo>
                <a:lnTo>
                  <a:pt x="3970" y="4051"/>
                </a:lnTo>
                <a:lnTo>
                  <a:pt x="3982" y="4089"/>
                </a:lnTo>
                <a:lnTo>
                  <a:pt x="3993" y="4129"/>
                </a:lnTo>
                <a:lnTo>
                  <a:pt x="4002" y="4169"/>
                </a:lnTo>
                <a:lnTo>
                  <a:pt x="4009" y="4210"/>
                </a:lnTo>
                <a:lnTo>
                  <a:pt x="4015" y="4252"/>
                </a:lnTo>
                <a:lnTo>
                  <a:pt x="4018" y="4294"/>
                </a:lnTo>
                <a:lnTo>
                  <a:pt x="4020" y="4337"/>
                </a:lnTo>
                <a:lnTo>
                  <a:pt x="4019" y="4380"/>
                </a:lnTo>
                <a:lnTo>
                  <a:pt x="4017" y="4425"/>
                </a:lnTo>
                <a:lnTo>
                  <a:pt x="4013" y="4468"/>
                </a:lnTo>
                <a:lnTo>
                  <a:pt x="4007" y="4513"/>
                </a:lnTo>
                <a:lnTo>
                  <a:pt x="3998" y="4558"/>
                </a:lnTo>
                <a:lnTo>
                  <a:pt x="3988" y="4603"/>
                </a:lnTo>
                <a:lnTo>
                  <a:pt x="3976" y="4647"/>
                </a:lnTo>
                <a:lnTo>
                  <a:pt x="3962" y="4691"/>
                </a:lnTo>
                <a:lnTo>
                  <a:pt x="3946" y="4737"/>
                </a:lnTo>
                <a:lnTo>
                  <a:pt x="3928" y="4780"/>
                </a:lnTo>
                <a:lnTo>
                  <a:pt x="3908" y="4825"/>
                </a:lnTo>
                <a:lnTo>
                  <a:pt x="3886" y="4869"/>
                </a:lnTo>
                <a:lnTo>
                  <a:pt x="3861" y="4912"/>
                </a:lnTo>
                <a:lnTo>
                  <a:pt x="3835" y="4954"/>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内蒙古"/>
          <p:cNvSpPr/>
          <p:nvPr/>
        </p:nvSpPr>
        <p:spPr bwMode="auto">
          <a:xfrm>
            <a:off x="2857487" y="1292239"/>
            <a:ext cx="2619016" cy="2231386"/>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solidFill>
            <a:schemeClr val="bg1">
              <a:alpha val="25000"/>
            </a:schemeClr>
          </a:solidFill>
          <a:ln w="3175">
            <a:solidFill>
              <a:schemeClr val="bg1"/>
            </a:solidFill>
            <a:round/>
          </a:ln>
        </p:spPr>
        <p:txBody>
          <a:bodyPr/>
          <a:lstStyle/>
          <a:p>
            <a:endParaRPr lang="zh-CN" altLang="en-US"/>
          </a:p>
        </p:txBody>
      </p:sp>
      <p:sp>
        <p:nvSpPr>
          <p:cNvPr id="47" name="甘肃"/>
          <p:cNvSpPr/>
          <p:nvPr/>
        </p:nvSpPr>
        <p:spPr bwMode="auto">
          <a:xfrm>
            <a:off x="2354959" y="2801814"/>
            <a:ext cx="1672648" cy="1414311"/>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solidFill>
            <a:schemeClr val="bg1">
              <a:alpha val="25000"/>
            </a:schemeClr>
          </a:solidFill>
          <a:ln w="3175">
            <a:solidFill>
              <a:schemeClr val="bg1"/>
            </a:solidFill>
            <a:round/>
          </a:ln>
        </p:spPr>
        <p:txBody>
          <a:bodyPr/>
          <a:lstStyle/>
          <a:p>
            <a:endParaRPr lang="zh-CN" altLang="en-US"/>
          </a:p>
        </p:txBody>
      </p:sp>
      <p:sp>
        <p:nvSpPr>
          <p:cNvPr id="48" name="宁夏"/>
          <p:cNvSpPr/>
          <p:nvPr/>
        </p:nvSpPr>
        <p:spPr bwMode="auto">
          <a:xfrm>
            <a:off x="3543420" y="3292792"/>
            <a:ext cx="337465" cy="556930"/>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solidFill>
            <a:schemeClr val="bg1">
              <a:alpha val="25000"/>
            </a:schemeClr>
          </a:solidFill>
          <a:ln w="3175">
            <a:solidFill>
              <a:schemeClr val="bg1"/>
            </a:solidFill>
            <a:round/>
          </a:ln>
        </p:spPr>
        <p:txBody>
          <a:bodyPr/>
          <a:lstStyle/>
          <a:p>
            <a:endParaRPr lang="zh-CN" altLang="en-US"/>
          </a:p>
        </p:txBody>
      </p:sp>
      <p:sp>
        <p:nvSpPr>
          <p:cNvPr id="49" name="新疆"/>
          <p:cNvSpPr/>
          <p:nvPr/>
        </p:nvSpPr>
        <p:spPr bwMode="auto">
          <a:xfrm>
            <a:off x="348514" y="1827185"/>
            <a:ext cx="2391594" cy="1806360"/>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solidFill>
            <a:schemeClr val="bg1">
              <a:alpha val="25000"/>
            </a:schemeClr>
          </a:solidFill>
          <a:ln w="3175">
            <a:solidFill>
              <a:schemeClr val="bg1"/>
            </a:solidFill>
            <a:round/>
          </a:ln>
        </p:spPr>
        <p:txBody>
          <a:bodyPr/>
          <a:lstStyle/>
          <a:p>
            <a:endParaRPr lang="zh-CN" altLang="en-US"/>
          </a:p>
        </p:txBody>
      </p:sp>
      <p:sp>
        <p:nvSpPr>
          <p:cNvPr id="50" name="青海"/>
          <p:cNvSpPr/>
          <p:nvPr/>
        </p:nvSpPr>
        <p:spPr bwMode="auto">
          <a:xfrm>
            <a:off x="1900116" y="3245159"/>
            <a:ext cx="1489244" cy="1066229"/>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solidFill>
            <a:schemeClr val="bg1"/>
          </a:solidFill>
          <a:ln w="3175">
            <a:noFill/>
            <a:round/>
          </a:ln>
        </p:spPr>
        <p:txBody>
          <a:bodyPr/>
          <a:lstStyle/>
          <a:p>
            <a:endParaRPr lang="zh-CN" altLang="en-US"/>
          </a:p>
        </p:txBody>
      </p:sp>
      <p:sp>
        <p:nvSpPr>
          <p:cNvPr id="51" name="四川"/>
          <p:cNvSpPr/>
          <p:nvPr/>
        </p:nvSpPr>
        <p:spPr bwMode="auto">
          <a:xfrm>
            <a:off x="2754781" y="3992619"/>
            <a:ext cx="1287499" cy="1128517"/>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chemeClr val="bg1">
              <a:alpha val="25000"/>
            </a:schemeClr>
          </a:solidFill>
          <a:ln w="3175">
            <a:solidFill>
              <a:schemeClr val="bg1"/>
            </a:solidFill>
            <a:round/>
          </a:ln>
        </p:spPr>
        <p:txBody>
          <a:bodyPr/>
          <a:lstStyle/>
          <a:p>
            <a:endParaRPr lang="zh-CN" altLang="en-US"/>
          </a:p>
        </p:txBody>
      </p:sp>
      <p:sp>
        <p:nvSpPr>
          <p:cNvPr id="52" name="西藏"/>
          <p:cNvSpPr/>
          <p:nvPr/>
        </p:nvSpPr>
        <p:spPr bwMode="auto">
          <a:xfrm>
            <a:off x="616284" y="3534617"/>
            <a:ext cx="2303560" cy="1399655"/>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solidFill>
            <a:schemeClr val="bg1">
              <a:alpha val="25000"/>
            </a:schemeClr>
          </a:solidFill>
          <a:ln w="3175">
            <a:solidFill>
              <a:schemeClr val="bg1"/>
            </a:solidFill>
            <a:round/>
          </a:ln>
        </p:spPr>
        <p:txBody>
          <a:bodyPr/>
          <a:lstStyle/>
          <a:p>
            <a:endParaRPr lang="zh-CN" altLang="en-US"/>
          </a:p>
        </p:txBody>
      </p:sp>
      <p:sp>
        <p:nvSpPr>
          <p:cNvPr id="53" name="云南"/>
          <p:cNvSpPr/>
          <p:nvPr/>
        </p:nvSpPr>
        <p:spPr bwMode="auto">
          <a:xfrm>
            <a:off x="2714431" y="4699775"/>
            <a:ext cx="1041737" cy="1084549"/>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solidFill>
            <a:schemeClr val="bg1">
              <a:alpha val="25000"/>
            </a:schemeClr>
          </a:solidFill>
          <a:ln w="3175">
            <a:solidFill>
              <a:schemeClr val="bg1"/>
            </a:solidFill>
            <a:round/>
          </a:ln>
        </p:spPr>
        <p:txBody>
          <a:bodyPr/>
          <a:lstStyle/>
          <a:p>
            <a:endParaRPr lang="zh-CN" altLang="en-US"/>
          </a:p>
        </p:txBody>
      </p:sp>
      <p:sp>
        <p:nvSpPr>
          <p:cNvPr id="54" name="贵州"/>
          <p:cNvSpPr/>
          <p:nvPr/>
        </p:nvSpPr>
        <p:spPr bwMode="auto">
          <a:xfrm>
            <a:off x="3462722" y="4685118"/>
            <a:ext cx="704273" cy="608227"/>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solidFill>
            <a:schemeClr val="bg1">
              <a:alpha val="25000"/>
            </a:schemeClr>
          </a:solidFill>
          <a:ln w="3175">
            <a:noFill/>
            <a:round/>
          </a:ln>
        </p:spPr>
        <p:txBody>
          <a:bodyPr/>
          <a:lstStyle/>
          <a:p>
            <a:endParaRPr lang="zh-CN" altLang="en-US"/>
          </a:p>
        </p:txBody>
      </p:sp>
      <p:sp>
        <p:nvSpPr>
          <p:cNvPr id="55" name="广西"/>
          <p:cNvSpPr/>
          <p:nvPr/>
        </p:nvSpPr>
        <p:spPr bwMode="auto">
          <a:xfrm>
            <a:off x="3576433" y="5058848"/>
            <a:ext cx="920690" cy="699827"/>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solidFill>
            <a:schemeClr val="bg1">
              <a:alpha val="25000"/>
            </a:schemeClr>
          </a:solidFill>
          <a:ln w="3175">
            <a:solidFill>
              <a:schemeClr val="bg1"/>
            </a:solidFill>
            <a:round/>
          </a:ln>
        </p:spPr>
        <p:txBody>
          <a:bodyPr/>
          <a:lstStyle/>
          <a:p>
            <a:endParaRPr lang="zh-CN" altLang="en-US"/>
          </a:p>
        </p:txBody>
      </p:sp>
      <p:sp>
        <p:nvSpPr>
          <p:cNvPr id="56" name="重庆"/>
          <p:cNvSpPr/>
          <p:nvPr/>
        </p:nvSpPr>
        <p:spPr bwMode="auto">
          <a:xfrm>
            <a:off x="3704816" y="4289405"/>
            <a:ext cx="520869" cy="527618"/>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solidFill>
            <a:schemeClr val="bg1">
              <a:alpha val="25000"/>
            </a:schemeClr>
          </a:solidFill>
          <a:ln w="3175">
            <a:solidFill>
              <a:schemeClr val="bg1"/>
            </a:solidFill>
            <a:round/>
          </a:ln>
        </p:spPr>
        <p:txBody>
          <a:bodyPr/>
          <a:lstStyle/>
          <a:p>
            <a:endParaRPr lang="zh-CN" altLang="en-US"/>
          </a:p>
        </p:txBody>
      </p:sp>
      <p:sp>
        <p:nvSpPr>
          <p:cNvPr id="57" name="陕西"/>
          <p:cNvSpPr/>
          <p:nvPr/>
        </p:nvSpPr>
        <p:spPr bwMode="auto">
          <a:xfrm>
            <a:off x="3704816" y="3263480"/>
            <a:ext cx="594230" cy="1058901"/>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solidFill>
            <a:schemeClr val="bg1">
              <a:alpha val="25000"/>
            </a:schemeClr>
          </a:solidFill>
          <a:ln w="3175">
            <a:solidFill>
              <a:schemeClr val="bg1"/>
            </a:solidFill>
            <a:round/>
          </a:ln>
        </p:spPr>
        <p:txBody>
          <a:bodyPr/>
          <a:lstStyle/>
          <a:p>
            <a:endParaRPr lang="zh-CN" altLang="en-US"/>
          </a:p>
        </p:txBody>
      </p:sp>
      <p:sp>
        <p:nvSpPr>
          <p:cNvPr id="58" name="山西"/>
          <p:cNvSpPr/>
          <p:nvPr/>
        </p:nvSpPr>
        <p:spPr bwMode="auto">
          <a:xfrm>
            <a:off x="4218349" y="3065622"/>
            <a:ext cx="396154" cy="868372"/>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chemeClr val="bg1"/>
          </a:solidFill>
          <a:ln w="3175">
            <a:noFill/>
            <a:round/>
          </a:ln>
        </p:spPr>
        <p:txBody>
          <a:bodyPr/>
          <a:lstStyle/>
          <a:p>
            <a:endParaRPr lang="zh-CN" altLang="en-US"/>
          </a:p>
        </p:txBody>
      </p:sp>
      <p:sp>
        <p:nvSpPr>
          <p:cNvPr id="59" name="湖南"/>
          <p:cNvSpPr/>
          <p:nvPr/>
        </p:nvSpPr>
        <p:spPr bwMode="auto">
          <a:xfrm>
            <a:off x="4115642" y="4545885"/>
            <a:ext cx="630911" cy="732803"/>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solidFill>
            <a:schemeClr val="bg1"/>
          </a:solidFill>
          <a:ln w="3175">
            <a:noFill/>
            <a:round/>
          </a:ln>
        </p:spPr>
        <p:txBody>
          <a:bodyPr/>
          <a:lstStyle/>
          <a:p>
            <a:endParaRPr lang="zh-CN" altLang="en-US"/>
          </a:p>
        </p:txBody>
      </p:sp>
      <p:sp>
        <p:nvSpPr>
          <p:cNvPr id="60" name="湖北"/>
          <p:cNvSpPr/>
          <p:nvPr/>
        </p:nvSpPr>
        <p:spPr bwMode="auto">
          <a:xfrm>
            <a:off x="4042280" y="4124524"/>
            <a:ext cx="895014" cy="560595"/>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solidFill>
            <a:schemeClr val="bg1">
              <a:alpha val="25000"/>
            </a:schemeClr>
          </a:solidFill>
          <a:ln w="3175">
            <a:solidFill>
              <a:schemeClr val="bg1"/>
            </a:solidFill>
            <a:round/>
          </a:ln>
        </p:spPr>
        <p:txBody>
          <a:bodyPr/>
          <a:lstStyle/>
          <a:p>
            <a:endParaRPr lang="zh-CN" altLang="en-US"/>
          </a:p>
        </p:txBody>
      </p:sp>
      <p:sp>
        <p:nvSpPr>
          <p:cNvPr id="61" name="广东"/>
          <p:cNvSpPr/>
          <p:nvPr/>
        </p:nvSpPr>
        <p:spPr bwMode="auto">
          <a:xfrm>
            <a:off x="4240357" y="5154112"/>
            <a:ext cx="931695" cy="736467"/>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chemeClr val="bg1">
              <a:alpha val="25000"/>
            </a:schemeClr>
          </a:solidFill>
          <a:ln w="3175">
            <a:solidFill>
              <a:schemeClr val="bg1"/>
            </a:solidFill>
            <a:round/>
          </a:ln>
        </p:spPr>
        <p:txBody>
          <a:bodyPr/>
          <a:lstStyle/>
          <a:p>
            <a:endParaRPr lang="zh-CN" altLang="en-US"/>
          </a:p>
        </p:txBody>
      </p:sp>
      <p:sp>
        <p:nvSpPr>
          <p:cNvPr id="62" name="江西"/>
          <p:cNvSpPr/>
          <p:nvPr/>
        </p:nvSpPr>
        <p:spPr bwMode="auto">
          <a:xfrm>
            <a:off x="4680528" y="4516573"/>
            <a:ext cx="557549" cy="758451"/>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solidFill>
            <a:schemeClr val="bg1">
              <a:alpha val="25000"/>
            </a:schemeClr>
          </a:solidFill>
          <a:ln w="3175">
            <a:noFill/>
            <a:round/>
          </a:ln>
        </p:spPr>
        <p:txBody>
          <a:bodyPr/>
          <a:lstStyle/>
          <a:p>
            <a:endParaRPr lang="zh-CN" altLang="en-US"/>
          </a:p>
        </p:txBody>
      </p:sp>
      <p:sp>
        <p:nvSpPr>
          <p:cNvPr id="63" name="福建"/>
          <p:cNvSpPr/>
          <p:nvPr/>
        </p:nvSpPr>
        <p:spPr bwMode="auto">
          <a:xfrm>
            <a:off x="4970307" y="4718094"/>
            <a:ext cx="517201" cy="630211"/>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solidFill>
            <a:schemeClr val="bg1">
              <a:alpha val="25000"/>
            </a:schemeClr>
          </a:solidFill>
          <a:ln w="3175">
            <a:solidFill>
              <a:schemeClr val="bg1"/>
            </a:solidFill>
            <a:round/>
          </a:ln>
        </p:spPr>
        <p:txBody>
          <a:bodyPr/>
          <a:lstStyle/>
          <a:p>
            <a:endParaRPr lang="zh-CN" altLang="en-US"/>
          </a:p>
        </p:txBody>
      </p:sp>
      <p:sp>
        <p:nvSpPr>
          <p:cNvPr id="64" name="浙江"/>
          <p:cNvSpPr/>
          <p:nvPr/>
        </p:nvSpPr>
        <p:spPr bwMode="auto">
          <a:xfrm>
            <a:off x="5201397" y="4318717"/>
            <a:ext cx="443838" cy="512962"/>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chemeClr val="bg1">
              <a:alpha val="25000"/>
            </a:schemeClr>
          </a:solidFill>
          <a:ln w="3175">
            <a:noFill/>
            <a:round/>
          </a:ln>
        </p:spPr>
        <p:txBody>
          <a:bodyPr/>
          <a:lstStyle/>
          <a:p>
            <a:endParaRPr lang="zh-CN" altLang="en-US"/>
          </a:p>
        </p:txBody>
      </p:sp>
      <p:sp>
        <p:nvSpPr>
          <p:cNvPr id="65" name="安徽"/>
          <p:cNvSpPr/>
          <p:nvPr/>
        </p:nvSpPr>
        <p:spPr bwMode="auto">
          <a:xfrm>
            <a:off x="4768562" y="3875370"/>
            <a:ext cx="561218" cy="685171"/>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solidFill>
            <a:schemeClr val="bg1">
              <a:alpha val="25000"/>
            </a:schemeClr>
          </a:solidFill>
          <a:ln w="3175">
            <a:solidFill>
              <a:schemeClr val="bg1"/>
            </a:solidFill>
            <a:round/>
          </a:ln>
        </p:spPr>
        <p:txBody>
          <a:bodyPr/>
          <a:lstStyle/>
          <a:p>
            <a:endParaRPr lang="zh-CN" altLang="en-US"/>
          </a:p>
        </p:txBody>
      </p:sp>
      <p:sp>
        <p:nvSpPr>
          <p:cNvPr id="66" name="天津"/>
          <p:cNvSpPr/>
          <p:nvPr/>
        </p:nvSpPr>
        <p:spPr bwMode="auto">
          <a:xfrm>
            <a:off x="4878605" y="3083943"/>
            <a:ext cx="146723" cy="212513"/>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solidFill>
            <a:schemeClr val="bg1">
              <a:alpha val="25000"/>
            </a:schemeClr>
          </a:solidFill>
          <a:ln w="3175">
            <a:solidFill>
              <a:schemeClr val="bg1"/>
            </a:solidFill>
            <a:round/>
          </a:ln>
        </p:spPr>
        <p:txBody>
          <a:bodyPr/>
          <a:lstStyle/>
          <a:p>
            <a:endParaRPr lang="zh-CN" altLang="en-US"/>
          </a:p>
        </p:txBody>
      </p:sp>
      <p:sp>
        <p:nvSpPr>
          <p:cNvPr id="67" name="北京"/>
          <p:cNvSpPr/>
          <p:nvPr/>
        </p:nvSpPr>
        <p:spPr bwMode="auto">
          <a:xfrm>
            <a:off x="4731881" y="2988679"/>
            <a:ext cx="194409" cy="208849"/>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chemeClr val="bg1">
              <a:alpha val="25000"/>
            </a:schemeClr>
          </a:solidFill>
          <a:ln w="3175">
            <a:solidFill>
              <a:schemeClr val="bg1"/>
            </a:solidFill>
            <a:round/>
          </a:ln>
        </p:spPr>
        <p:txBody>
          <a:bodyPr/>
          <a:lstStyle/>
          <a:p>
            <a:endParaRPr lang="zh-CN" altLang="en-US"/>
          </a:p>
        </p:txBody>
      </p:sp>
      <p:sp>
        <p:nvSpPr>
          <p:cNvPr id="68" name="辽宁"/>
          <p:cNvSpPr/>
          <p:nvPr/>
        </p:nvSpPr>
        <p:spPr bwMode="auto">
          <a:xfrm>
            <a:off x="5062009" y="2574644"/>
            <a:ext cx="689600" cy="655859"/>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solidFill>
            <a:schemeClr val="bg1">
              <a:alpha val="25000"/>
            </a:schemeClr>
          </a:solidFill>
          <a:ln w="3175">
            <a:solidFill>
              <a:schemeClr val="bg1"/>
            </a:solidFill>
            <a:round/>
          </a:ln>
        </p:spPr>
        <p:txBody>
          <a:bodyPr/>
          <a:lstStyle/>
          <a:p>
            <a:endParaRPr lang="zh-CN" altLang="en-US"/>
          </a:p>
        </p:txBody>
      </p:sp>
      <p:sp>
        <p:nvSpPr>
          <p:cNvPr id="69" name="吉林"/>
          <p:cNvSpPr/>
          <p:nvPr/>
        </p:nvSpPr>
        <p:spPr bwMode="auto">
          <a:xfrm>
            <a:off x="5216069" y="2178930"/>
            <a:ext cx="983048" cy="666851"/>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solidFill>
            <a:schemeClr val="bg1">
              <a:alpha val="25000"/>
            </a:schemeClr>
          </a:solidFill>
          <a:ln w="3175">
            <a:solidFill>
              <a:schemeClr val="bg1"/>
            </a:solidFill>
            <a:round/>
          </a:ln>
        </p:spPr>
        <p:txBody>
          <a:bodyPr/>
          <a:lstStyle/>
          <a:p>
            <a:endParaRPr lang="zh-CN" altLang="en-US"/>
          </a:p>
        </p:txBody>
      </p:sp>
      <p:sp>
        <p:nvSpPr>
          <p:cNvPr id="70" name="黑龙江"/>
          <p:cNvSpPr/>
          <p:nvPr/>
        </p:nvSpPr>
        <p:spPr bwMode="auto">
          <a:xfrm>
            <a:off x="5006988" y="1237278"/>
            <a:ext cx="1316844" cy="1194469"/>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solidFill>
            <a:schemeClr val="bg1">
              <a:alpha val="25000"/>
            </a:schemeClr>
          </a:solidFill>
          <a:ln w="3175">
            <a:solidFill>
              <a:schemeClr val="bg1"/>
            </a:solidFill>
            <a:round/>
          </a:ln>
        </p:spPr>
        <p:txBody>
          <a:bodyPr/>
          <a:lstStyle/>
          <a:p>
            <a:endParaRPr lang="zh-CN" altLang="en-US"/>
          </a:p>
        </p:txBody>
      </p:sp>
      <p:sp>
        <p:nvSpPr>
          <p:cNvPr id="71" name="山东"/>
          <p:cNvSpPr/>
          <p:nvPr/>
        </p:nvSpPr>
        <p:spPr bwMode="auto">
          <a:xfrm>
            <a:off x="4746554" y="3380728"/>
            <a:ext cx="795975" cy="498306"/>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chemeClr val="bg1">
              <a:alpha val="25000"/>
            </a:schemeClr>
          </a:solidFill>
          <a:ln w="3175">
            <a:solidFill>
              <a:schemeClr val="bg1"/>
            </a:solidFill>
            <a:round/>
          </a:ln>
        </p:spPr>
        <p:txBody>
          <a:bodyPr/>
          <a:lstStyle/>
          <a:p>
            <a:endParaRPr lang="zh-CN" altLang="en-US"/>
          </a:p>
        </p:txBody>
      </p:sp>
      <p:sp>
        <p:nvSpPr>
          <p:cNvPr id="72" name="上海"/>
          <p:cNvSpPr/>
          <p:nvPr/>
        </p:nvSpPr>
        <p:spPr bwMode="auto">
          <a:xfrm>
            <a:off x="5491176" y="4208796"/>
            <a:ext cx="124715" cy="109920"/>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solidFill>
            <a:schemeClr val="bg1">
              <a:alpha val="25000"/>
            </a:schemeClr>
          </a:solidFill>
          <a:ln w="3175">
            <a:solidFill>
              <a:schemeClr val="bg1"/>
            </a:solidFill>
            <a:round/>
          </a:ln>
        </p:spPr>
        <p:txBody>
          <a:bodyPr/>
          <a:lstStyle/>
          <a:p>
            <a:endParaRPr lang="zh-CN" altLang="en-US"/>
          </a:p>
        </p:txBody>
      </p:sp>
      <p:sp>
        <p:nvSpPr>
          <p:cNvPr id="73" name="江苏"/>
          <p:cNvSpPr/>
          <p:nvPr/>
        </p:nvSpPr>
        <p:spPr bwMode="auto">
          <a:xfrm>
            <a:off x="4907949" y="3787434"/>
            <a:ext cx="693269" cy="534946"/>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chemeClr val="bg1">
              <a:alpha val="25000"/>
            </a:schemeClr>
          </a:solidFill>
          <a:ln w="3175">
            <a:solidFill>
              <a:schemeClr val="bg1"/>
            </a:solidFill>
            <a:round/>
          </a:ln>
        </p:spPr>
        <p:txBody>
          <a:bodyPr/>
          <a:lstStyle/>
          <a:p>
            <a:endParaRPr lang="zh-CN" altLang="en-US"/>
          </a:p>
        </p:txBody>
      </p:sp>
      <p:sp>
        <p:nvSpPr>
          <p:cNvPr id="74" name="河北"/>
          <p:cNvSpPr/>
          <p:nvPr/>
        </p:nvSpPr>
        <p:spPr bwMode="auto">
          <a:xfrm>
            <a:off x="4544809" y="2765174"/>
            <a:ext cx="645583" cy="919668"/>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solidFill>
            <a:schemeClr val="bg1">
              <a:alpha val="25000"/>
            </a:schemeClr>
          </a:solidFill>
          <a:ln w="3175">
            <a:solidFill>
              <a:schemeClr val="bg1"/>
            </a:solidFill>
            <a:round/>
          </a:ln>
        </p:spPr>
        <p:txBody>
          <a:bodyPr/>
          <a:lstStyle/>
          <a:p>
            <a:endParaRPr lang="zh-CN" altLang="en-US"/>
          </a:p>
        </p:txBody>
      </p:sp>
      <p:sp>
        <p:nvSpPr>
          <p:cNvPr id="75" name="河南"/>
          <p:cNvSpPr/>
          <p:nvPr/>
        </p:nvSpPr>
        <p:spPr bwMode="auto">
          <a:xfrm>
            <a:off x="4251361" y="3648201"/>
            <a:ext cx="678597" cy="67051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solidFill>
            <a:schemeClr val="bg1">
              <a:alpha val="25000"/>
            </a:schemeClr>
          </a:solidFill>
          <a:ln w="3175">
            <a:noFill/>
            <a:round/>
          </a:ln>
        </p:spPr>
        <p:txBody>
          <a:bodyPr/>
          <a:lstStyle/>
          <a:p>
            <a:endParaRPr lang="zh-CN" altLang="en-US"/>
          </a:p>
        </p:txBody>
      </p:sp>
      <p:sp>
        <p:nvSpPr>
          <p:cNvPr id="76" name="台湾"/>
          <p:cNvSpPr/>
          <p:nvPr/>
        </p:nvSpPr>
        <p:spPr bwMode="auto">
          <a:xfrm>
            <a:off x="5527857" y="5080832"/>
            <a:ext cx="194409" cy="468994"/>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solidFill>
            <a:schemeClr val="bg1">
              <a:alpha val="25000"/>
            </a:schemeClr>
          </a:solidFill>
          <a:ln w="3175">
            <a:noFill/>
            <a:round/>
          </a:ln>
        </p:spPr>
        <p:txBody>
          <a:bodyPr/>
          <a:lstStyle/>
          <a:p>
            <a:endParaRPr lang="zh-CN" altLang="en-US"/>
          </a:p>
        </p:txBody>
      </p:sp>
      <p:sp>
        <p:nvSpPr>
          <p:cNvPr id="77" name="海南"/>
          <p:cNvSpPr/>
          <p:nvPr/>
        </p:nvSpPr>
        <p:spPr bwMode="auto">
          <a:xfrm>
            <a:off x="4097302" y="5912563"/>
            <a:ext cx="293448" cy="256482"/>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solidFill>
            <a:schemeClr val="bg1">
              <a:alpha val="25000"/>
            </a:schemeClr>
          </a:solidFill>
          <a:ln w="3175">
            <a:solidFill>
              <a:schemeClr val="bg1"/>
            </a:solidFill>
            <a:round/>
          </a:ln>
        </p:spPr>
        <p:txBody>
          <a:bodyPr/>
          <a:lstStyle/>
          <a:p>
            <a:endParaRPr lang="zh-CN" altLang="en-US"/>
          </a:p>
        </p:txBody>
      </p:sp>
      <p:sp>
        <p:nvSpPr>
          <p:cNvPr id="78" name="矩形 1"/>
          <p:cNvSpPr>
            <a:spLocks noChangeArrowheads="1"/>
          </p:cNvSpPr>
          <p:nvPr/>
        </p:nvSpPr>
        <p:spPr bwMode="auto">
          <a:xfrm>
            <a:off x="6653413" y="3909558"/>
            <a:ext cx="1837157" cy="523220"/>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1400" dirty="0" smtClean="0">
                <a:solidFill>
                  <a:schemeClr val="bg1"/>
                </a:solidFill>
                <a:latin typeface="微软雅黑" pitchFamily="34" charset="-122"/>
                <a:ea typeface="微软雅黑" pitchFamily="34" charset="-122"/>
              </a:rPr>
              <a:t>点击</a:t>
            </a:r>
            <a:r>
              <a:rPr lang="zh-CN" altLang="en-US" sz="1400" dirty="0">
                <a:solidFill>
                  <a:schemeClr val="bg1"/>
                </a:solidFill>
                <a:latin typeface="微软雅黑" pitchFamily="34" charset="-122"/>
                <a:ea typeface="微软雅黑" pitchFamily="34" charset="-122"/>
              </a:rPr>
              <a:t>添加</a:t>
            </a:r>
            <a:r>
              <a:rPr lang="zh-CN" altLang="en-US" sz="1400" dirty="0" smtClean="0">
                <a:solidFill>
                  <a:schemeClr val="bg1"/>
                </a:solidFill>
                <a:latin typeface="微软雅黑" pitchFamily="34" charset="-122"/>
                <a:ea typeface="微软雅黑" pitchFamily="34" charset="-122"/>
              </a:rPr>
              <a:t>文字</a:t>
            </a:r>
            <a:endParaRPr lang="en-US" altLang="zh-CN" sz="1400" dirty="0" smtClean="0">
              <a:solidFill>
                <a:schemeClr val="bg1"/>
              </a:solidFill>
              <a:latin typeface="微软雅黑" pitchFamily="34" charset="-122"/>
              <a:ea typeface="微软雅黑" pitchFamily="34" charset="-122"/>
            </a:endParaRPr>
          </a:p>
          <a:p>
            <a:pPr algn="ctr"/>
            <a:r>
              <a:rPr lang="zh-CN" altLang="en-US" sz="1400" dirty="0" smtClean="0">
                <a:solidFill>
                  <a:schemeClr val="bg1"/>
                </a:solidFill>
                <a:latin typeface="微软雅黑" pitchFamily="34" charset="-122"/>
                <a:ea typeface="微软雅黑" pitchFamily="34" charset="-122"/>
              </a:rPr>
              <a:t>点击添加文字</a:t>
            </a:r>
            <a:endParaRPr lang="zh-CN" altLang="en-US" sz="1400" dirty="0">
              <a:solidFill>
                <a:schemeClr val="bg1"/>
              </a:solidFill>
              <a:latin typeface="微软雅黑" pitchFamily="34" charset="-122"/>
              <a:ea typeface="微软雅黑" pitchFamily="34" charset="-122"/>
            </a:endParaRPr>
          </a:p>
        </p:txBody>
      </p:sp>
      <p:sp>
        <p:nvSpPr>
          <p:cNvPr id="79" name="矩形 78"/>
          <p:cNvSpPr/>
          <p:nvPr/>
        </p:nvSpPr>
        <p:spPr>
          <a:xfrm>
            <a:off x="7035626" y="3308175"/>
            <a:ext cx="1072730" cy="584775"/>
          </a:xfrm>
          <a:prstGeom prst="rect">
            <a:avLst/>
          </a:prstGeom>
        </p:spPr>
        <p:txBody>
          <a:bodyPr wrap="none">
            <a:spAutoFit/>
          </a:bodyPr>
          <a:lstStyle/>
          <a:p>
            <a:r>
              <a:rPr lang="en-US" altLang="zh-CN" sz="3200" b="1" dirty="0" smtClean="0">
                <a:solidFill>
                  <a:schemeClr val="bg1"/>
                </a:solidFill>
                <a:latin typeface="微软雅黑" pitchFamily="34" charset="-122"/>
                <a:ea typeface="微软雅黑" pitchFamily="34" charset="-122"/>
              </a:rPr>
              <a:t>30%</a:t>
            </a:r>
            <a:endParaRPr lang="en-US" altLang="zh-CN" sz="3200" b="1" dirty="0">
              <a:solidFill>
                <a:schemeClr val="bg1"/>
              </a:solidFill>
              <a:latin typeface="微软雅黑" pitchFamily="34" charset="-122"/>
              <a:ea typeface="微软雅黑" pitchFamily="34" charset="-122"/>
            </a:endParaRPr>
          </a:p>
        </p:txBody>
      </p:sp>
      <p:sp>
        <p:nvSpPr>
          <p:cNvPr id="80" name="青海"/>
          <p:cNvSpPr/>
          <p:nvPr/>
        </p:nvSpPr>
        <p:spPr bwMode="auto">
          <a:xfrm>
            <a:off x="7125539" y="2262576"/>
            <a:ext cx="892905" cy="639278"/>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solidFill>
            <a:schemeClr val="bg1"/>
          </a:solidFill>
          <a:ln w="3175">
            <a:noFill/>
            <a:round/>
          </a:ln>
        </p:spPr>
        <p:txBody>
          <a:bodyPr/>
          <a:lstStyle/>
          <a:p>
            <a:endParaRPr lang="zh-CN" altLang="en-US"/>
          </a:p>
        </p:txBody>
      </p:sp>
      <p:sp>
        <p:nvSpPr>
          <p:cNvPr id="81" name="山西"/>
          <p:cNvSpPr/>
          <p:nvPr/>
        </p:nvSpPr>
        <p:spPr bwMode="auto">
          <a:xfrm>
            <a:off x="10789211" y="2099468"/>
            <a:ext cx="446703" cy="979176"/>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chemeClr val="bg1"/>
          </a:solidFill>
          <a:ln w="3175">
            <a:noFill/>
            <a:round/>
          </a:ln>
        </p:spPr>
        <p:txBody>
          <a:bodyPr/>
          <a:lstStyle/>
          <a:p>
            <a:endParaRPr lang="zh-CN" altLang="en-US"/>
          </a:p>
        </p:txBody>
      </p:sp>
      <p:sp>
        <p:nvSpPr>
          <p:cNvPr id="82" name="湖南"/>
          <p:cNvSpPr/>
          <p:nvPr/>
        </p:nvSpPr>
        <p:spPr bwMode="auto">
          <a:xfrm>
            <a:off x="8972444" y="2213517"/>
            <a:ext cx="646645" cy="751078"/>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solidFill>
            <a:schemeClr val="bg1"/>
          </a:solidFill>
          <a:ln w="3175">
            <a:noFill/>
            <a:round/>
          </a:ln>
        </p:spPr>
        <p:txBody>
          <a:bodyPr/>
          <a:lstStyle/>
          <a:p>
            <a:endParaRPr lang="zh-CN" altLang="en-US"/>
          </a:p>
        </p:txBody>
      </p:sp>
      <p:sp>
        <p:nvSpPr>
          <p:cNvPr id="83" name="矩形 82"/>
          <p:cNvSpPr/>
          <p:nvPr/>
        </p:nvSpPr>
        <p:spPr>
          <a:xfrm>
            <a:off x="8759401" y="3308175"/>
            <a:ext cx="1072730" cy="584775"/>
          </a:xfrm>
          <a:prstGeom prst="rect">
            <a:avLst/>
          </a:prstGeom>
        </p:spPr>
        <p:txBody>
          <a:bodyPr wrap="none">
            <a:spAutoFit/>
          </a:bodyPr>
          <a:lstStyle/>
          <a:p>
            <a:r>
              <a:rPr lang="en-US" altLang="zh-CN" sz="3200" b="1" dirty="0" smtClean="0">
                <a:solidFill>
                  <a:schemeClr val="bg1"/>
                </a:solidFill>
                <a:latin typeface="微软雅黑" pitchFamily="34" charset="-122"/>
                <a:ea typeface="微软雅黑" pitchFamily="34" charset="-122"/>
              </a:rPr>
              <a:t>40%</a:t>
            </a:r>
            <a:endParaRPr lang="en-US" altLang="zh-CN" sz="3200" b="1" dirty="0">
              <a:solidFill>
                <a:schemeClr val="bg1"/>
              </a:solidFill>
              <a:latin typeface="微软雅黑" pitchFamily="34" charset="-122"/>
              <a:ea typeface="微软雅黑" pitchFamily="34" charset="-122"/>
            </a:endParaRPr>
          </a:p>
        </p:txBody>
      </p:sp>
      <p:sp>
        <p:nvSpPr>
          <p:cNvPr id="84" name="矩形 83"/>
          <p:cNvSpPr/>
          <p:nvPr/>
        </p:nvSpPr>
        <p:spPr>
          <a:xfrm>
            <a:off x="10476197" y="3308175"/>
            <a:ext cx="1072730" cy="584775"/>
          </a:xfrm>
          <a:prstGeom prst="rect">
            <a:avLst/>
          </a:prstGeom>
        </p:spPr>
        <p:txBody>
          <a:bodyPr wrap="none">
            <a:spAutoFit/>
          </a:bodyPr>
          <a:lstStyle/>
          <a:p>
            <a:r>
              <a:rPr lang="en-US" altLang="zh-CN" sz="3200" b="1" dirty="0" smtClean="0">
                <a:solidFill>
                  <a:schemeClr val="bg1"/>
                </a:solidFill>
                <a:latin typeface="微软雅黑" pitchFamily="34" charset="-122"/>
                <a:ea typeface="微软雅黑" pitchFamily="34" charset="-122"/>
              </a:rPr>
              <a:t>30%</a:t>
            </a:r>
            <a:endParaRPr lang="en-US" altLang="zh-CN" sz="3200" b="1" dirty="0">
              <a:solidFill>
                <a:schemeClr val="bg1"/>
              </a:solidFill>
              <a:latin typeface="微软雅黑" pitchFamily="34" charset="-122"/>
              <a:ea typeface="微软雅黑" pitchFamily="34" charset="-122"/>
            </a:endParaRPr>
          </a:p>
        </p:txBody>
      </p:sp>
      <p:sp>
        <p:nvSpPr>
          <p:cNvPr id="85" name="矩形 1"/>
          <p:cNvSpPr>
            <a:spLocks noChangeArrowheads="1"/>
          </p:cNvSpPr>
          <p:nvPr/>
        </p:nvSpPr>
        <p:spPr bwMode="auto">
          <a:xfrm>
            <a:off x="8377188" y="3909558"/>
            <a:ext cx="1837157" cy="523220"/>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1400" dirty="0" smtClean="0">
                <a:solidFill>
                  <a:schemeClr val="bg1"/>
                </a:solidFill>
                <a:latin typeface="微软雅黑" pitchFamily="34" charset="-122"/>
                <a:ea typeface="微软雅黑" pitchFamily="34" charset="-122"/>
              </a:rPr>
              <a:t>点击</a:t>
            </a:r>
            <a:r>
              <a:rPr lang="zh-CN" altLang="en-US" sz="1400" dirty="0">
                <a:solidFill>
                  <a:schemeClr val="bg1"/>
                </a:solidFill>
                <a:latin typeface="微软雅黑" pitchFamily="34" charset="-122"/>
                <a:ea typeface="微软雅黑" pitchFamily="34" charset="-122"/>
              </a:rPr>
              <a:t>添加</a:t>
            </a:r>
            <a:r>
              <a:rPr lang="zh-CN" altLang="en-US" sz="1400" dirty="0" smtClean="0">
                <a:solidFill>
                  <a:schemeClr val="bg1"/>
                </a:solidFill>
                <a:latin typeface="微软雅黑" pitchFamily="34" charset="-122"/>
                <a:ea typeface="微软雅黑" pitchFamily="34" charset="-122"/>
              </a:rPr>
              <a:t>文字</a:t>
            </a:r>
            <a:endParaRPr lang="en-US" altLang="zh-CN" sz="1400" dirty="0">
              <a:solidFill>
                <a:schemeClr val="bg1"/>
              </a:solidFill>
              <a:latin typeface="微软雅黑" pitchFamily="34" charset="-122"/>
              <a:ea typeface="微软雅黑" pitchFamily="34" charset="-122"/>
            </a:endParaRPr>
          </a:p>
          <a:p>
            <a:pPr algn="ctr"/>
            <a:r>
              <a:rPr lang="zh-CN" altLang="en-US" sz="1400" dirty="0" smtClean="0">
                <a:solidFill>
                  <a:schemeClr val="bg1"/>
                </a:solidFill>
                <a:latin typeface="微软雅黑" pitchFamily="34" charset="-122"/>
                <a:ea typeface="微软雅黑" pitchFamily="34" charset="-122"/>
              </a:rPr>
              <a:t>点击添加文字</a:t>
            </a:r>
            <a:endParaRPr lang="zh-CN" altLang="en-US" sz="1400" dirty="0">
              <a:solidFill>
                <a:schemeClr val="bg1"/>
              </a:solidFill>
              <a:latin typeface="微软雅黑" pitchFamily="34" charset="-122"/>
              <a:ea typeface="微软雅黑" pitchFamily="34" charset="-122"/>
            </a:endParaRPr>
          </a:p>
        </p:txBody>
      </p:sp>
      <p:sp>
        <p:nvSpPr>
          <p:cNvPr id="86" name="矩形 1"/>
          <p:cNvSpPr>
            <a:spLocks noChangeArrowheads="1"/>
          </p:cNvSpPr>
          <p:nvPr/>
        </p:nvSpPr>
        <p:spPr bwMode="auto">
          <a:xfrm>
            <a:off x="10093984" y="3909558"/>
            <a:ext cx="1837157" cy="523220"/>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1400" dirty="0" smtClean="0">
                <a:solidFill>
                  <a:schemeClr val="bg1"/>
                </a:solidFill>
                <a:latin typeface="微软雅黑" pitchFamily="34" charset="-122"/>
                <a:ea typeface="微软雅黑" pitchFamily="34" charset="-122"/>
              </a:rPr>
              <a:t>点击</a:t>
            </a:r>
            <a:r>
              <a:rPr lang="zh-CN" altLang="en-US" sz="1400" dirty="0">
                <a:solidFill>
                  <a:schemeClr val="bg1"/>
                </a:solidFill>
                <a:latin typeface="微软雅黑" pitchFamily="34" charset="-122"/>
                <a:ea typeface="微软雅黑" pitchFamily="34" charset="-122"/>
              </a:rPr>
              <a:t>添加</a:t>
            </a:r>
            <a:r>
              <a:rPr lang="zh-CN" altLang="en-US" sz="1400" dirty="0" smtClean="0">
                <a:solidFill>
                  <a:schemeClr val="bg1"/>
                </a:solidFill>
                <a:latin typeface="微软雅黑" pitchFamily="34" charset="-122"/>
                <a:ea typeface="微软雅黑" pitchFamily="34" charset="-122"/>
              </a:rPr>
              <a:t>文字</a:t>
            </a:r>
            <a:endParaRPr lang="en-US" altLang="zh-CN" sz="1400" dirty="0">
              <a:solidFill>
                <a:schemeClr val="bg1"/>
              </a:solidFill>
              <a:latin typeface="微软雅黑" pitchFamily="34" charset="-122"/>
              <a:ea typeface="微软雅黑" pitchFamily="34" charset="-122"/>
            </a:endParaRPr>
          </a:p>
          <a:p>
            <a:pPr algn="ctr"/>
            <a:r>
              <a:rPr lang="zh-CN" altLang="en-US" sz="1400" dirty="0" smtClean="0">
                <a:solidFill>
                  <a:schemeClr val="bg1"/>
                </a:solidFill>
                <a:latin typeface="微软雅黑" pitchFamily="34" charset="-122"/>
                <a:ea typeface="微软雅黑" pitchFamily="34" charset="-122"/>
              </a:rPr>
              <a:t>点击添加文字</a:t>
            </a:r>
            <a:endParaRPr lang="zh-CN" altLang="en-US" sz="1400" dirty="0">
              <a:solidFill>
                <a:schemeClr val="bg1"/>
              </a:solidFill>
              <a:latin typeface="微软雅黑" pitchFamily="34" charset="-122"/>
              <a:ea typeface="微软雅黑" pitchFamily="34" charset="-122"/>
            </a:endParaRPr>
          </a:p>
        </p:txBody>
      </p:sp>
      <p:cxnSp>
        <p:nvCxnSpPr>
          <p:cNvPr id="87" name="直接连接符 86"/>
          <p:cNvCxnSpPr/>
          <p:nvPr/>
        </p:nvCxnSpPr>
        <p:spPr>
          <a:xfrm>
            <a:off x="6868470" y="4760828"/>
            <a:ext cx="4886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6868470" y="4789582"/>
            <a:ext cx="1407758" cy="369332"/>
          </a:xfrm>
          <a:prstGeom prst="rect">
            <a:avLst/>
          </a:prstGeom>
          <a:noFill/>
        </p:spPr>
        <p:txBody>
          <a:bodyPr wrap="none" rtlCol="0">
            <a:spAutoFit/>
          </a:bodyPr>
          <a:lstStyle/>
          <a:p>
            <a:r>
              <a:rPr lang="en-US" altLang="zh-CN" b="1" dirty="0" smtClean="0">
                <a:solidFill>
                  <a:schemeClr val="bg1"/>
                </a:solidFill>
                <a:latin typeface="微软雅黑" pitchFamily="34" charset="-122"/>
                <a:ea typeface="微软雅黑" pitchFamily="34" charset="-122"/>
              </a:rPr>
              <a:t>KEYWORD</a:t>
            </a:r>
            <a:endParaRPr lang="zh-CN" altLang="en-US" b="1" dirty="0">
              <a:solidFill>
                <a:schemeClr val="bg1"/>
              </a:solidFill>
              <a:latin typeface="微软雅黑" pitchFamily="34" charset="-122"/>
              <a:ea typeface="微软雅黑" pitchFamily="34" charset="-122"/>
            </a:endParaRPr>
          </a:p>
        </p:txBody>
      </p:sp>
      <p:sp>
        <p:nvSpPr>
          <p:cNvPr id="89" name="TextBox 15"/>
          <p:cNvSpPr txBox="1"/>
          <p:nvPr/>
        </p:nvSpPr>
        <p:spPr>
          <a:xfrm>
            <a:off x="6868470" y="5088879"/>
            <a:ext cx="4816306" cy="830997"/>
          </a:xfrm>
          <a:prstGeom prst="rect">
            <a:avLst/>
          </a:prstGeom>
          <a:noFill/>
        </p:spPr>
        <p:txBody>
          <a:bodyPr wrap="square" rtlCol="0">
            <a:spAutoFit/>
          </a:bodyPr>
          <a:lstStyle/>
          <a:p>
            <a:pPr>
              <a:lnSpc>
                <a:spcPct val="200000"/>
              </a:lnSpc>
            </a:pPr>
            <a:r>
              <a:rPr lang="zh-CN" altLang="en-US" sz="1200" dirty="0">
                <a:solidFill>
                  <a:schemeClr val="bg1"/>
                </a:solidFill>
                <a:latin typeface="微软雅黑" pitchFamily="34" charset="-122"/>
                <a:ea typeface="微软雅黑" pitchFamily="34" charset="-122"/>
              </a:rPr>
              <a:t>这里输入简单的文字概述这里输入简单字概述</a:t>
            </a:r>
            <a:r>
              <a:rPr lang="en-US" altLang="zh-CN" sz="1200" dirty="0" smtClean="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这里输入简单的</a:t>
            </a:r>
            <a:r>
              <a:rPr lang="zh-CN" altLang="en-US" sz="1200" dirty="0" smtClean="0">
                <a:solidFill>
                  <a:schemeClr val="bg1"/>
                </a:solidFill>
                <a:latin typeface="微软雅黑" pitchFamily="34" charset="-122"/>
                <a:ea typeface="微软雅黑" pitchFamily="34" charset="-122"/>
              </a:rPr>
              <a:t>文字</a:t>
            </a:r>
            <a:endParaRPr lang="en-US" altLang="zh-CN" sz="1200" dirty="0" smtClean="0">
              <a:solidFill>
                <a:schemeClr val="bg1"/>
              </a:solidFill>
              <a:latin typeface="微软雅黑" pitchFamily="34" charset="-122"/>
              <a:ea typeface="微软雅黑" pitchFamily="34" charset="-122"/>
            </a:endParaRPr>
          </a:p>
          <a:p>
            <a:pPr>
              <a:lnSpc>
                <a:spcPct val="200000"/>
              </a:lnSpc>
            </a:pPr>
            <a:r>
              <a:rPr lang="zh-CN" altLang="en-US" sz="1200" dirty="0" smtClean="0">
                <a:solidFill>
                  <a:schemeClr val="bg1"/>
                </a:solidFill>
                <a:latin typeface="微软雅黑" pitchFamily="34" charset="-122"/>
                <a:ea typeface="微软雅黑" pitchFamily="34" charset="-122"/>
              </a:rPr>
              <a:t>述</a:t>
            </a:r>
            <a:r>
              <a:rPr lang="zh-CN" altLang="en-US" sz="1200" dirty="0">
                <a:solidFill>
                  <a:schemeClr val="bg1"/>
                </a:solidFill>
                <a:latin typeface="微软雅黑" pitchFamily="34" charset="-122"/>
                <a:ea typeface="微软雅黑" pitchFamily="34" charset="-122"/>
              </a:rPr>
              <a:t>这里输入简单字概述</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这里</a:t>
            </a:r>
            <a:r>
              <a:rPr lang="zh-CN" altLang="en-US" sz="1200" dirty="0">
                <a:solidFill>
                  <a:schemeClr val="bg1"/>
                </a:solidFill>
                <a:latin typeface="微软雅黑" pitchFamily="34" charset="-122"/>
                <a:ea typeface="微软雅黑" pitchFamily="34" charset="-122"/>
              </a:rPr>
              <a:t>输入简单的文字概述这里输入简单</a:t>
            </a:r>
            <a:r>
              <a:rPr lang="zh-CN" altLang="en-US" sz="1200" dirty="0" smtClean="0">
                <a:solidFill>
                  <a:schemeClr val="bg1"/>
                </a:solidFill>
                <a:latin typeface="微软雅黑" pitchFamily="34" charset="-122"/>
                <a:ea typeface="微软雅黑" pitchFamily="34" charset="-122"/>
              </a:rPr>
              <a:t>字</a:t>
            </a:r>
            <a:endParaRPr lang="zh-CN" altLang="en-US" sz="12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Freeform 4"/>
          <p:cNvSpPr/>
          <p:nvPr/>
        </p:nvSpPr>
        <p:spPr bwMode="auto">
          <a:xfrm>
            <a:off x="6116170" y="4974659"/>
            <a:ext cx="369433" cy="374535"/>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1" name="Freeform 5"/>
          <p:cNvSpPr/>
          <p:nvPr/>
        </p:nvSpPr>
        <p:spPr bwMode="auto">
          <a:xfrm>
            <a:off x="6485603" y="4931108"/>
            <a:ext cx="229303" cy="204688"/>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2" name="Freeform 6"/>
          <p:cNvSpPr/>
          <p:nvPr/>
        </p:nvSpPr>
        <p:spPr bwMode="auto">
          <a:xfrm>
            <a:off x="6339104" y="4998611"/>
            <a:ext cx="259028" cy="285257"/>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3" name="Freeform 7"/>
          <p:cNvSpPr/>
          <p:nvPr/>
        </p:nvSpPr>
        <p:spPr bwMode="auto">
          <a:xfrm>
            <a:off x="6642718" y="5244672"/>
            <a:ext cx="40341" cy="50084"/>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4" name="Freeform 8"/>
          <p:cNvSpPr/>
          <p:nvPr/>
        </p:nvSpPr>
        <p:spPr bwMode="auto">
          <a:xfrm>
            <a:off x="6538683" y="5327418"/>
            <a:ext cx="63695" cy="74036"/>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5" name="Freeform 9"/>
          <p:cNvSpPr>
            <a:spLocks noEditPoints="1"/>
          </p:cNvSpPr>
          <p:nvPr/>
        </p:nvSpPr>
        <p:spPr bwMode="auto">
          <a:xfrm>
            <a:off x="6241438" y="5124907"/>
            <a:ext cx="462853" cy="418085"/>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6" name="Freeform 10"/>
          <p:cNvSpPr/>
          <p:nvPr/>
        </p:nvSpPr>
        <p:spPr bwMode="auto">
          <a:xfrm>
            <a:off x="6116170" y="4634964"/>
            <a:ext cx="337586" cy="368003"/>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7" name="Freeform 11"/>
          <p:cNvSpPr/>
          <p:nvPr/>
        </p:nvSpPr>
        <p:spPr bwMode="auto">
          <a:xfrm>
            <a:off x="6396430" y="4704645"/>
            <a:ext cx="331216" cy="300499"/>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8" name="Freeform 12"/>
          <p:cNvSpPr/>
          <p:nvPr/>
        </p:nvSpPr>
        <p:spPr bwMode="auto">
          <a:xfrm>
            <a:off x="6591762" y="4491248"/>
            <a:ext cx="57327" cy="52261"/>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89" name="Freeform 13"/>
          <p:cNvSpPr/>
          <p:nvPr/>
        </p:nvSpPr>
        <p:spPr bwMode="auto">
          <a:xfrm>
            <a:off x="6939963" y="4097114"/>
            <a:ext cx="299369" cy="409375"/>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0" name="Freeform 14"/>
          <p:cNvSpPr/>
          <p:nvPr/>
        </p:nvSpPr>
        <p:spPr bwMode="auto">
          <a:xfrm>
            <a:off x="5400659" y="3343690"/>
            <a:ext cx="348201" cy="283079"/>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1" name="Freeform 15"/>
          <p:cNvSpPr/>
          <p:nvPr/>
        </p:nvSpPr>
        <p:spPr bwMode="auto">
          <a:xfrm>
            <a:off x="5990903" y="3293607"/>
            <a:ext cx="125268" cy="239528"/>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2" name="Freeform 16"/>
          <p:cNvSpPr/>
          <p:nvPr/>
        </p:nvSpPr>
        <p:spPr bwMode="auto">
          <a:xfrm>
            <a:off x="5525926" y="3302317"/>
            <a:ext cx="600860" cy="590111"/>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3" name="Freeform 17"/>
          <p:cNvSpPr/>
          <p:nvPr/>
        </p:nvSpPr>
        <p:spPr bwMode="auto">
          <a:xfrm>
            <a:off x="6052474" y="3437324"/>
            <a:ext cx="439499" cy="433329"/>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4" name="Freeform 18"/>
          <p:cNvSpPr/>
          <p:nvPr/>
        </p:nvSpPr>
        <p:spPr bwMode="auto">
          <a:xfrm>
            <a:off x="5298747" y="4040499"/>
            <a:ext cx="82805" cy="30485"/>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5" name="Freeform 19"/>
          <p:cNvSpPr/>
          <p:nvPr/>
        </p:nvSpPr>
        <p:spPr bwMode="auto">
          <a:xfrm>
            <a:off x="5281761" y="3959931"/>
            <a:ext cx="167732" cy="139362"/>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6" name="Freeform 20"/>
          <p:cNvSpPr/>
          <p:nvPr/>
        </p:nvSpPr>
        <p:spPr bwMode="auto">
          <a:xfrm>
            <a:off x="5302993" y="4084049"/>
            <a:ext cx="80681" cy="45729"/>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7" name="Freeform 21"/>
          <p:cNvSpPr/>
          <p:nvPr/>
        </p:nvSpPr>
        <p:spPr bwMode="auto">
          <a:xfrm>
            <a:off x="6196851" y="4127600"/>
            <a:ext cx="352448" cy="254771"/>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8" name="Freeform 22"/>
          <p:cNvSpPr/>
          <p:nvPr/>
        </p:nvSpPr>
        <p:spPr bwMode="auto">
          <a:xfrm>
            <a:off x="5859266" y="4042677"/>
            <a:ext cx="341833" cy="291789"/>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199" name="Freeform 23"/>
          <p:cNvSpPr/>
          <p:nvPr/>
        </p:nvSpPr>
        <p:spPr bwMode="auto">
          <a:xfrm>
            <a:off x="5801939" y="4088404"/>
            <a:ext cx="87051" cy="182912"/>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0" name="Freeform 24"/>
          <p:cNvSpPr/>
          <p:nvPr/>
        </p:nvSpPr>
        <p:spPr bwMode="auto">
          <a:xfrm>
            <a:off x="5776461" y="4127600"/>
            <a:ext cx="55203" cy="154605"/>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1" name="Freeform 25"/>
          <p:cNvSpPr/>
          <p:nvPr/>
        </p:nvSpPr>
        <p:spPr bwMode="auto">
          <a:xfrm>
            <a:off x="6026996" y="4066629"/>
            <a:ext cx="214442" cy="341873"/>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2" name="Freeform 26"/>
          <p:cNvSpPr/>
          <p:nvPr/>
        </p:nvSpPr>
        <p:spPr bwMode="auto">
          <a:xfrm>
            <a:off x="5532296" y="4140665"/>
            <a:ext cx="176225" cy="185091"/>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3" name="Freeform 27"/>
          <p:cNvSpPr/>
          <p:nvPr/>
        </p:nvSpPr>
        <p:spPr bwMode="auto">
          <a:xfrm>
            <a:off x="5687288" y="4129778"/>
            <a:ext cx="123144" cy="191622"/>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4" name="Freeform 28"/>
          <p:cNvSpPr/>
          <p:nvPr/>
        </p:nvSpPr>
        <p:spPr bwMode="auto">
          <a:xfrm>
            <a:off x="5341210" y="4084049"/>
            <a:ext cx="220811" cy="167670"/>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5" name="Freeform 29"/>
          <p:cNvSpPr/>
          <p:nvPr/>
        </p:nvSpPr>
        <p:spPr bwMode="auto">
          <a:xfrm>
            <a:off x="5447369" y="4208169"/>
            <a:ext cx="118898" cy="117586"/>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6" name="Freeform 30"/>
          <p:cNvSpPr/>
          <p:nvPr/>
        </p:nvSpPr>
        <p:spPr bwMode="auto">
          <a:xfrm>
            <a:off x="5396413" y="4164618"/>
            <a:ext cx="84927" cy="93634"/>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7" name="Freeform 31"/>
          <p:cNvSpPr/>
          <p:nvPr/>
        </p:nvSpPr>
        <p:spPr bwMode="auto">
          <a:xfrm>
            <a:off x="5288130" y="3615881"/>
            <a:ext cx="239920" cy="202511"/>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8" name="Freeform 32"/>
          <p:cNvSpPr/>
          <p:nvPr/>
        </p:nvSpPr>
        <p:spPr bwMode="auto">
          <a:xfrm>
            <a:off x="5286008" y="3626768"/>
            <a:ext cx="350325" cy="394133"/>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09" name="Freeform 33"/>
          <p:cNvSpPr/>
          <p:nvPr/>
        </p:nvSpPr>
        <p:spPr bwMode="auto">
          <a:xfrm>
            <a:off x="5421891" y="3700804"/>
            <a:ext cx="481962" cy="463814"/>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0" name="Freeform 34"/>
          <p:cNvSpPr/>
          <p:nvPr/>
        </p:nvSpPr>
        <p:spPr bwMode="auto">
          <a:xfrm>
            <a:off x="5621470" y="4007836"/>
            <a:ext cx="235674" cy="172025"/>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1" name="Freeform 35"/>
          <p:cNvSpPr/>
          <p:nvPr/>
        </p:nvSpPr>
        <p:spPr bwMode="auto">
          <a:xfrm>
            <a:off x="5784954" y="3750888"/>
            <a:ext cx="450114" cy="359293"/>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2" name="Freeform 36"/>
          <p:cNvSpPr/>
          <p:nvPr/>
        </p:nvSpPr>
        <p:spPr bwMode="auto">
          <a:xfrm>
            <a:off x="6171373" y="3750888"/>
            <a:ext cx="288752" cy="489944"/>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3" name="Freeform 37"/>
          <p:cNvSpPr/>
          <p:nvPr/>
        </p:nvSpPr>
        <p:spPr bwMode="auto">
          <a:xfrm>
            <a:off x="6474988" y="3478696"/>
            <a:ext cx="316354" cy="322274"/>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4" name="Freeform 38"/>
          <p:cNvSpPr/>
          <p:nvPr/>
        </p:nvSpPr>
        <p:spPr bwMode="auto">
          <a:xfrm>
            <a:off x="6033367" y="4393258"/>
            <a:ext cx="163485" cy="185091"/>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5" name="Freeform 39"/>
          <p:cNvSpPr/>
          <p:nvPr/>
        </p:nvSpPr>
        <p:spPr bwMode="auto">
          <a:xfrm>
            <a:off x="6050352" y="4395436"/>
            <a:ext cx="63695" cy="3919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6" name="Freeform 40"/>
          <p:cNvSpPr/>
          <p:nvPr/>
        </p:nvSpPr>
        <p:spPr bwMode="auto">
          <a:xfrm>
            <a:off x="6101308" y="4349708"/>
            <a:ext cx="205949" cy="259126"/>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7" name="Freeform 41"/>
          <p:cNvSpPr/>
          <p:nvPr/>
        </p:nvSpPr>
        <p:spPr bwMode="auto">
          <a:xfrm>
            <a:off x="6392183" y="3753065"/>
            <a:ext cx="479838" cy="605353"/>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8" name="Freeform 42"/>
          <p:cNvSpPr/>
          <p:nvPr/>
        </p:nvSpPr>
        <p:spPr bwMode="auto">
          <a:xfrm>
            <a:off x="6961195" y="4079694"/>
            <a:ext cx="55203" cy="56616"/>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19" name="Freeform 43"/>
          <p:cNvSpPr/>
          <p:nvPr/>
        </p:nvSpPr>
        <p:spPr bwMode="auto">
          <a:xfrm>
            <a:off x="6808326" y="3918557"/>
            <a:ext cx="195332" cy="169847"/>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0" name="Freeform 44"/>
          <p:cNvSpPr/>
          <p:nvPr/>
        </p:nvSpPr>
        <p:spPr bwMode="auto">
          <a:xfrm>
            <a:off x="6708538" y="4012191"/>
            <a:ext cx="433129" cy="346228"/>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1" name="Freeform 45"/>
          <p:cNvSpPr/>
          <p:nvPr/>
        </p:nvSpPr>
        <p:spPr bwMode="auto">
          <a:xfrm>
            <a:off x="6776479" y="3380708"/>
            <a:ext cx="44587" cy="54439"/>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2" name="Freeform 46"/>
          <p:cNvSpPr/>
          <p:nvPr/>
        </p:nvSpPr>
        <p:spPr bwMode="auto">
          <a:xfrm>
            <a:off x="6789218" y="3295784"/>
            <a:ext cx="199579" cy="163315"/>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3" name="Freeform 47"/>
          <p:cNvSpPr/>
          <p:nvPr/>
        </p:nvSpPr>
        <p:spPr bwMode="auto">
          <a:xfrm>
            <a:off x="9385866" y="3263122"/>
            <a:ext cx="108283" cy="139362"/>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4" name="Freeform 48"/>
          <p:cNvSpPr/>
          <p:nvPr/>
        </p:nvSpPr>
        <p:spPr bwMode="auto">
          <a:xfrm>
            <a:off x="8300922" y="3655077"/>
            <a:ext cx="127391" cy="176380"/>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5" name="Freeform 49"/>
          <p:cNvSpPr/>
          <p:nvPr/>
        </p:nvSpPr>
        <p:spPr bwMode="auto">
          <a:xfrm>
            <a:off x="7746771" y="3358933"/>
            <a:ext cx="804686" cy="871011"/>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6" name="Freeform 50"/>
          <p:cNvSpPr/>
          <p:nvPr/>
        </p:nvSpPr>
        <p:spPr bwMode="auto">
          <a:xfrm>
            <a:off x="8300922" y="2753580"/>
            <a:ext cx="906598" cy="402843"/>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7" name="Freeform 51"/>
          <p:cNvSpPr/>
          <p:nvPr/>
        </p:nvSpPr>
        <p:spPr bwMode="auto">
          <a:xfrm>
            <a:off x="6774355" y="3454744"/>
            <a:ext cx="14863" cy="41374"/>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8" name="Freeform 52"/>
          <p:cNvSpPr/>
          <p:nvPr/>
        </p:nvSpPr>
        <p:spPr bwMode="auto">
          <a:xfrm>
            <a:off x="6748877" y="3428614"/>
            <a:ext cx="42464" cy="124120"/>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29" name="Freeform 53"/>
          <p:cNvSpPr/>
          <p:nvPr/>
        </p:nvSpPr>
        <p:spPr bwMode="auto">
          <a:xfrm>
            <a:off x="6772233" y="3428614"/>
            <a:ext cx="123144" cy="135007"/>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0" name="Freeform 54"/>
          <p:cNvSpPr/>
          <p:nvPr/>
        </p:nvSpPr>
        <p:spPr bwMode="auto">
          <a:xfrm>
            <a:off x="7778620" y="3088920"/>
            <a:ext cx="314231" cy="141540"/>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1" name="Freeform 55"/>
          <p:cNvSpPr/>
          <p:nvPr/>
        </p:nvSpPr>
        <p:spPr bwMode="auto">
          <a:xfrm>
            <a:off x="6914485" y="3073676"/>
            <a:ext cx="199579" cy="91456"/>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2" name="Freeform 56"/>
          <p:cNvSpPr>
            <a:spLocks noEditPoints="1"/>
          </p:cNvSpPr>
          <p:nvPr/>
        </p:nvSpPr>
        <p:spPr bwMode="auto">
          <a:xfrm>
            <a:off x="6515328" y="3123760"/>
            <a:ext cx="543534" cy="219931"/>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3" name="Freeform 57"/>
          <p:cNvSpPr/>
          <p:nvPr/>
        </p:nvSpPr>
        <p:spPr bwMode="auto">
          <a:xfrm>
            <a:off x="8029155" y="3345868"/>
            <a:ext cx="67942" cy="65326"/>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4" name="Freeform 58"/>
          <p:cNvSpPr/>
          <p:nvPr/>
        </p:nvSpPr>
        <p:spPr bwMode="auto">
          <a:xfrm>
            <a:off x="9330663" y="3099807"/>
            <a:ext cx="197456" cy="193801"/>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5" name="Freeform 59"/>
          <p:cNvSpPr/>
          <p:nvPr/>
        </p:nvSpPr>
        <p:spPr bwMode="auto">
          <a:xfrm>
            <a:off x="8088604" y="3533135"/>
            <a:ext cx="222934" cy="130652"/>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6" name="Freeform 60"/>
          <p:cNvSpPr/>
          <p:nvPr/>
        </p:nvSpPr>
        <p:spPr bwMode="auto">
          <a:xfrm>
            <a:off x="8411327" y="3591928"/>
            <a:ext cx="244166" cy="559625"/>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7" name="Freeform 61"/>
          <p:cNvSpPr/>
          <p:nvPr/>
        </p:nvSpPr>
        <p:spPr bwMode="auto">
          <a:xfrm>
            <a:off x="8326400" y="3600638"/>
            <a:ext cx="87051" cy="54439"/>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8" name="Freeform 62"/>
          <p:cNvSpPr/>
          <p:nvPr/>
        </p:nvSpPr>
        <p:spPr bwMode="auto">
          <a:xfrm>
            <a:off x="8687340" y="3755243"/>
            <a:ext cx="214442" cy="455104"/>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39" name="Freeform 63"/>
          <p:cNvSpPr/>
          <p:nvPr/>
        </p:nvSpPr>
        <p:spPr bwMode="auto">
          <a:xfrm>
            <a:off x="8687340" y="4027433"/>
            <a:ext cx="176225" cy="128475"/>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0" name="Freeform 64"/>
          <p:cNvSpPr/>
          <p:nvPr/>
        </p:nvSpPr>
        <p:spPr bwMode="auto">
          <a:xfrm>
            <a:off x="8630014" y="3783550"/>
            <a:ext cx="214442" cy="267837"/>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1" name="Freeform 65"/>
          <p:cNvSpPr/>
          <p:nvPr/>
        </p:nvSpPr>
        <p:spPr bwMode="auto">
          <a:xfrm>
            <a:off x="8555703" y="3844521"/>
            <a:ext cx="235674" cy="450749"/>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2" name="Freeform 66"/>
          <p:cNvSpPr/>
          <p:nvPr/>
        </p:nvSpPr>
        <p:spPr bwMode="auto">
          <a:xfrm>
            <a:off x="6186235" y="2631639"/>
            <a:ext cx="278137" cy="232996"/>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3" name="Freeform 67"/>
          <p:cNvSpPr/>
          <p:nvPr/>
        </p:nvSpPr>
        <p:spPr bwMode="auto">
          <a:xfrm>
            <a:off x="6226575" y="3010529"/>
            <a:ext cx="106159" cy="102344"/>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4" name="Freeform 68"/>
          <p:cNvSpPr/>
          <p:nvPr/>
        </p:nvSpPr>
        <p:spPr bwMode="auto">
          <a:xfrm>
            <a:off x="6175619" y="2964800"/>
            <a:ext cx="152869" cy="135007"/>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5" name="Freeform 69"/>
          <p:cNvSpPr/>
          <p:nvPr/>
        </p:nvSpPr>
        <p:spPr bwMode="auto">
          <a:xfrm>
            <a:off x="6324241" y="3108517"/>
            <a:ext cx="53080" cy="106700"/>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6" name="Freeform 70"/>
          <p:cNvSpPr/>
          <p:nvPr/>
        </p:nvSpPr>
        <p:spPr bwMode="auto">
          <a:xfrm>
            <a:off x="6058845" y="2868989"/>
            <a:ext cx="214442" cy="97989"/>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7" name="Freeform 71"/>
          <p:cNvSpPr/>
          <p:nvPr/>
        </p:nvSpPr>
        <p:spPr bwMode="auto">
          <a:xfrm>
            <a:off x="6241438" y="2879877"/>
            <a:ext cx="191086" cy="111055"/>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8" name="Freeform 72"/>
          <p:cNvSpPr/>
          <p:nvPr/>
        </p:nvSpPr>
        <p:spPr bwMode="auto">
          <a:xfrm>
            <a:off x="6133155" y="2790598"/>
            <a:ext cx="180471" cy="95811"/>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49" name="Freeform 73"/>
          <p:cNvSpPr/>
          <p:nvPr/>
        </p:nvSpPr>
        <p:spPr bwMode="auto">
          <a:xfrm>
            <a:off x="6262670" y="2847213"/>
            <a:ext cx="161362" cy="69681"/>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0" name="Freeform 74"/>
          <p:cNvSpPr/>
          <p:nvPr/>
        </p:nvSpPr>
        <p:spPr bwMode="auto">
          <a:xfrm>
            <a:off x="5498325" y="3123760"/>
            <a:ext cx="108283" cy="182912"/>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1" name="Freeform 75"/>
          <p:cNvSpPr/>
          <p:nvPr/>
        </p:nvSpPr>
        <p:spPr bwMode="auto">
          <a:xfrm>
            <a:off x="5872005" y="2694786"/>
            <a:ext cx="118898" cy="104521"/>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2" name="Freeform 76"/>
          <p:cNvSpPr/>
          <p:nvPr/>
        </p:nvSpPr>
        <p:spPr bwMode="auto">
          <a:xfrm>
            <a:off x="5948439" y="2827616"/>
            <a:ext cx="21232" cy="2613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3" name="Freeform 77"/>
          <p:cNvSpPr/>
          <p:nvPr/>
        </p:nvSpPr>
        <p:spPr bwMode="auto">
          <a:xfrm>
            <a:off x="5852896" y="2771001"/>
            <a:ext cx="112529" cy="82746"/>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4" name="Freeform 78"/>
          <p:cNvSpPr/>
          <p:nvPr/>
        </p:nvSpPr>
        <p:spPr bwMode="auto">
          <a:xfrm>
            <a:off x="6362459" y="2892942"/>
            <a:ext cx="261152" cy="176380"/>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5" name="Freeform 79"/>
          <p:cNvSpPr/>
          <p:nvPr/>
        </p:nvSpPr>
        <p:spPr bwMode="auto">
          <a:xfrm>
            <a:off x="6540806" y="2888587"/>
            <a:ext cx="89174" cy="113231"/>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6" name="Freeform 80"/>
          <p:cNvSpPr/>
          <p:nvPr/>
        </p:nvSpPr>
        <p:spPr bwMode="auto">
          <a:xfrm>
            <a:off x="6411292" y="3049724"/>
            <a:ext cx="180471" cy="102344"/>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7" name="Freeform 81"/>
          <p:cNvSpPr/>
          <p:nvPr/>
        </p:nvSpPr>
        <p:spPr bwMode="auto">
          <a:xfrm>
            <a:off x="6360336" y="3112872"/>
            <a:ext cx="78558" cy="58794"/>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8" name="Freeform 82"/>
          <p:cNvSpPr/>
          <p:nvPr/>
        </p:nvSpPr>
        <p:spPr bwMode="auto">
          <a:xfrm>
            <a:off x="6411292" y="2736160"/>
            <a:ext cx="513809" cy="307032"/>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59" name="Freeform 83"/>
          <p:cNvSpPr/>
          <p:nvPr/>
        </p:nvSpPr>
        <p:spPr bwMode="auto">
          <a:xfrm>
            <a:off x="6438893" y="2579378"/>
            <a:ext cx="271767" cy="200333"/>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0" name="Freeform 84"/>
          <p:cNvSpPr/>
          <p:nvPr/>
        </p:nvSpPr>
        <p:spPr bwMode="auto">
          <a:xfrm>
            <a:off x="6370951" y="2500987"/>
            <a:ext cx="214442" cy="102344"/>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1" name="Freeform 85"/>
          <p:cNvSpPr/>
          <p:nvPr/>
        </p:nvSpPr>
        <p:spPr bwMode="auto">
          <a:xfrm>
            <a:off x="6370951" y="2566313"/>
            <a:ext cx="167732" cy="108876"/>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2" name="Freeform 86"/>
          <p:cNvSpPr/>
          <p:nvPr/>
        </p:nvSpPr>
        <p:spPr bwMode="auto">
          <a:xfrm>
            <a:off x="5959055" y="2919072"/>
            <a:ext cx="129515" cy="76214"/>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3" name="Freeform 87"/>
          <p:cNvSpPr/>
          <p:nvPr/>
        </p:nvSpPr>
        <p:spPr bwMode="auto">
          <a:xfrm>
            <a:off x="5956932" y="2638171"/>
            <a:ext cx="256905" cy="300499"/>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4" name="Freeform 88"/>
          <p:cNvSpPr/>
          <p:nvPr/>
        </p:nvSpPr>
        <p:spPr bwMode="auto">
          <a:xfrm>
            <a:off x="6377322" y="1921765"/>
            <a:ext cx="301491" cy="494299"/>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5" name="Freeform 89"/>
          <p:cNvSpPr/>
          <p:nvPr/>
        </p:nvSpPr>
        <p:spPr bwMode="auto">
          <a:xfrm>
            <a:off x="6763740" y="3469986"/>
            <a:ext cx="609353" cy="498655"/>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6" name="Freeform 90"/>
          <p:cNvSpPr/>
          <p:nvPr/>
        </p:nvSpPr>
        <p:spPr bwMode="auto">
          <a:xfrm>
            <a:off x="7262687" y="3698627"/>
            <a:ext cx="233550" cy="263482"/>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7" name="Freeform 91"/>
          <p:cNvSpPr/>
          <p:nvPr/>
        </p:nvSpPr>
        <p:spPr bwMode="auto">
          <a:xfrm>
            <a:off x="7226593" y="3665964"/>
            <a:ext cx="33971" cy="52261"/>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8" name="Freeform 92"/>
          <p:cNvSpPr/>
          <p:nvPr/>
        </p:nvSpPr>
        <p:spPr bwMode="auto">
          <a:xfrm>
            <a:off x="7262687" y="3661609"/>
            <a:ext cx="138007" cy="115410"/>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69" name="Freeform 93"/>
          <p:cNvSpPr>
            <a:spLocks noEditPoints="1"/>
          </p:cNvSpPr>
          <p:nvPr/>
        </p:nvSpPr>
        <p:spPr bwMode="auto">
          <a:xfrm>
            <a:off x="8625768" y="4266961"/>
            <a:ext cx="560519" cy="178557"/>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0" name="Freeform 94"/>
          <p:cNvSpPr/>
          <p:nvPr/>
        </p:nvSpPr>
        <p:spPr bwMode="auto">
          <a:xfrm>
            <a:off x="9031295" y="4323577"/>
            <a:ext cx="38217" cy="23953"/>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1" name="Freeform 95"/>
          <p:cNvSpPr/>
          <p:nvPr/>
        </p:nvSpPr>
        <p:spPr bwMode="auto">
          <a:xfrm>
            <a:off x="6884761" y="3289252"/>
            <a:ext cx="280260" cy="283079"/>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2" name="Freeform 96"/>
          <p:cNvSpPr/>
          <p:nvPr/>
        </p:nvSpPr>
        <p:spPr bwMode="auto">
          <a:xfrm>
            <a:off x="7109818" y="3535312"/>
            <a:ext cx="55203" cy="52261"/>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3" name="Freeform 97"/>
          <p:cNvSpPr>
            <a:spLocks noEditPoints="1"/>
          </p:cNvSpPr>
          <p:nvPr/>
        </p:nvSpPr>
        <p:spPr bwMode="auto">
          <a:xfrm>
            <a:off x="5638455" y="2790598"/>
            <a:ext cx="422513" cy="359293"/>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4" name="Freeform 98"/>
          <p:cNvSpPr/>
          <p:nvPr/>
        </p:nvSpPr>
        <p:spPr bwMode="auto">
          <a:xfrm>
            <a:off x="3160705" y="4029612"/>
            <a:ext cx="67942" cy="37019"/>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5" name="Freeform 99"/>
          <p:cNvSpPr/>
          <p:nvPr/>
        </p:nvSpPr>
        <p:spPr bwMode="auto">
          <a:xfrm>
            <a:off x="3184060" y="3975173"/>
            <a:ext cx="176225" cy="100166"/>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6" name="Freeform 100"/>
          <p:cNvSpPr/>
          <p:nvPr/>
        </p:nvSpPr>
        <p:spPr bwMode="auto">
          <a:xfrm>
            <a:off x="2381499" y="3454744"/>
            <a:ext cx="878996" cy="557447"/>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7" name="Freeform 101"/>
          <p:cNvSpPr/>
          <p:nvPr/>
        </p:nvSpPr>
        <p:spPr bwMode="auto">
          <a:xfrm>
            <a:off x="3088516" y="3925090"/>
            <a:ext cx="123144" cy="124120"/>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8" name="Freeform 102"/>
          <p:cNvSpPr/>
          <p:nvPr/>
        </p:nvSpPr>
        <p:spPr bwMode="auto">
          <a:xfrm>
            <a:off x="3186183" y="3907670"/>
            <a:ext cx="36095" cy="78391"/>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79" name="Freeform 103"/>
          <p:cNvSpPr/>
          <p:nvPr/>
        </p:nvSpPr>
        <p:spPr bwMode="auto">
          <a:xfrm>
            <a:off x="3608696" y="3848876"/>
            <a:ext cx="87051" cy="76214"/>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0" name="Freeform 104"/>
          <p:cNvSpPr/>
          <p:nvPr/>
        </p:nvSpPr>
        <p:spPr bwMode="auto">
          <a:xfrm>
            <a:off x="3687253" y="3861941"/>
            <a:ext cx="99790" cy="69681"/>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1" name="Freeform 105"/>
          <p:cNvSpPr/>
          <p:nvPr/>
        </p:nvSpPr>
        <p:spPr bwMode="auto">
          <a:xfrm>
            <a:off x="3237139" y="4012191"/>
            <a:ext cx="123144" cy="128475"/>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2" name="Freeform 106"/>
          <p:cNvSpPr/>
          <p:nvPr/>
        </p:nvSpPr>
        <p:spPr bwMode="auto">
          <a:xfrm>
            <a:off x="3625681" y="4306157"/>
            <a:ext cx="1150763" cy="1204174"/>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solidFill>
            <a:schemeClr val="bg1"/>
          </a:solidFill>
          <a:ln w="1" cap="flat">
            <a:noFill/>
            <a:prstDash val="solid"/>
            <a:miter lim="800000"/>
          </a:ln>
        </p:spPr>
        <p:txBody>
          <a:bodyPr vert="horz" wrap="square" lIns="91440" tIns="45720" rIns="91440" bIns="45720" numCol="1" anchor="t" anchorCtr="0" compatLnSpc="1"/>
          <a:lstStyle/>
          <a:p>
            <a:endParaRPr lang="zh-CN" altLang="en-US"/>
          </a:p>
        </p:txBody>
      </p:sp>
      <p:sp>
        <p:nvSpPr>
          <p:cNvPr id="283" name="Freeform 107"/>
          <p:cNvSpPr/>
          <p:nvPr/>
        </p:nvSpPr>
        <p:spPr bwMode="auto">
          <a:xfrm>
            <a:off x="4080042" y="5388389"/>
            <a:ext cx="142254" cy="161137"/>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4" name="Freeform 108"/>
          <p:cNvSpPr>
            <a:spLocks noEditPoints="1"/>
          </p:cNvSpPr>
          <p:nvPr/>
        </p:nvSpPr>
        <p:spPr bwMode="auto">
          <a:xfrm>
            <a:off x="3634174" y="5120552"/>
            <a:ext cx="583875" cy="1180220"/>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5" name="Freeform 109"/>
          <p:cNvSpPr/>
          <p:nvPr/>
        </p:nvSpPr>
        <p:spPr bwMode="auto">
          <a:xfrm>
            <a:off x="3570479" y="4987724"/>
            <a:ext cx="254781" cy="1334825"/>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6" name="Freeform 110"/>
          <p:cNvSpPr/>
          <p:nvPr/>
        </p:nvSpPr>
        <p:spPr bwMode="auto">
          <a:xfrm>
            <a:off x="3948405" y="5046516"/>
            <a:ext cx="256905" cy="263482"/>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7" name="Freeform 111"/>
          <p:cNvSpPr/>
          <p:nvPr/>
        </p:nvSpPr>
        <p:spPr bwMode="auto">
          <a:xfrm>
            <a:off x="3279603" y="4131955"/>
            <a:ext cx="95544" cy="78391"/>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8" name="Freeform 112"/>
          <p:cNvSpPr/>
          <p:nvPr/>
        </p:nvSpPr>
        <p:spPr bwMode="auto">
          <a:xfrm>
            <a:off x="3366654" y="4171150"/>
            <a:ext cx="167732" cy="82746"/>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89" name="Freeform 113"/>
          <p:cNvSpPr/>
          <p:nvPr/>
        </p:nvSpPr>
        <p:spPr bwMode="auto">
          <a:xfrm>
            <a:off x="3481305" y="4086227"/>
            <a:ext cx="343955" cy="503010"/>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0" name="Freeform 114"/>
          <p:cNvSpPr/>
          <p:nvPr/>
        </p:nvSpPr>
        <p:spPr bwMode="auto">
          <a:xfrm>
            <a:off x="3750948" y="4754728"/>
            <a:ext cx="356694" cy="411553"/>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1" name="Freeform 115"/>
          <p:cNvSpPr/>
          <p:nvPr/>
        </p:nvSpPr>
        <p:spPr bwMode="auto">
          <a:xfrm>
            <a:off x="3409117" y="4465117"/>
            <a:ext cx="373680" cy="555270"/>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2" name="Freeform 116"/>
          <p:cNvSpPr/>
          <p:nvPr/>
        </p:nvSpPr>
        <p:spPr bwMode="auto">
          <a:xfrm>
            <a:off x="3642667" y="4101469"/>
            <a:ext cx="397035" cy="344049"/>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3" name="Freeform 117"/>
          <p:cNvSpPr/>
          <p:nvPr/>
        </p:nvSpPr>
        <p:spPr bwMode="auto">
          <a:xfrm>
            <a:off x="4088534" y="4277850"/>
            <a:ext cx="123144" cy="132830"/>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4" name="Freeform 118"/>
          <p:cNvSpPr/>
          <p:nvPr/>
        </p:nvSpPr>
        <p:spPr bwMode="auto">
          <a:xfrm>
            <a:off x="3992991" y="4210346"/>
            <a:ext cx="142254" cy="217753"/>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5" name="Freeform 119"/>
          <p:cNvSpPr/>
          <p:nvPr/>
        </p:nvSpPr>
        <p:spPr bwMode="auto">
          <a:xfrm>
            <a:off x="4196816" y="4290915"/>
            <a:ext cx="89174" cy="115410"/>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6" name="Freeform 120"/>
          <p:cNvSpPr/>
          <p:nvPr/>
        </p:nvSpPr>
        <p:spPr bwMode="auto">
          <a:xfrm>
            <a:off x="3317820" y="3750888"/>
            <a:ext cx="303615" cy="111055"/>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7" name="Freeform 121"/>
          <p:cNvSpPr/>
          <p:nvPr/>
        </p:nvSpPr>
        <p:spPr bwMode="auto">
          <a:xfrm>
            <a:off x="3491921" y="3898960"/>
            <a:ext cx="70066" cy="34840"/>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8" name="Freeform 122"/>
          <p:cNvSpPr/>
          <p:nvPr/>
        </p:nvSpPr>
        <p:spPr bwMode="auto">
          <a:xfrm>
            <a:off x="3816768" y="3896782"/>
            <a:ext cx="63695" cy="37019"/>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299" name="Freeform 123"/>
          <p:cNvSpPr>
            <a:spLocks noEditPoints="1"/>
          </p:cNvSpPr>
          <p:nvPr/>
        </p:nvSpPr>
        <p:spPr bwMode="auto">
          <a:xfrm>
            <a:off x="3663899" y="1072529"/>
            <a:ext cx="1768609" cy="1352245"/>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0" name="Freeform 124"/>
          <p:cNvSpPr>
            <a:spLocks noEditPoints="1"/>
          </p:cNvSpPr>
          <p:nvPr/>
        </p:nvSpPr>
        <p:spPr bwMode="auto">
          <a:xfrm>
            <a:off x="1682972" y="1096481"/>
            <a:ext cx="2569047" cy="2027279"/>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1" name="Freeform 125"/>
          <p:cNvSpPr>
            <a:spLocks noEditPoints="1"/>
          </p:cNvSpPr>
          <p:nvPr/>
        </p:nvSpPr>
        <p:spPr bwMode="auto">
          <a:xfrm>
            <a:off x="901642" y="1860794"/>
            <a:ext cx="2932111" cy="1846543"/>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solidFill>
            <a:schemeClr val="bg1"/>
          </a:solidFill>
          <a:ln w="1" cap="flat">
            <a:noFill/>
            <a:prstDash val="solid"/>
            <a:miter lim="800000"/>
          </a:ln>
        </p:spPr>
        <p:txBody>
          <a:bodyPr vert="horz" wrap="square" lIns="91440" tIns="45720" rIns="91440" bIns="45720" numCol="1" anchor="t" anchorCtr="0" compatLnSpc="1"/>
          <a:lstStyle/>
          <a:p>
            <a:endParaRPr lang="zh-CN" altLang="en-US"/>
          </a:p>
        </p:txBody>
      </p:sp>
      <p:sp>
        <p:nvSpPr>
          <p:cNvPr id="302" name="Freeform 126"/>
          <p:cNvSpPr>
            <a:spLocks noEditPoints="1"/>
          </p:cNvSpPr>
          <p:nvPr/>
        </p:nvSpPr>
        <p:spPr bwMode="auto">
          <a:xfrm>
            <a:off x="5508941" y="3069321"/>
            <a:ext cx="369433" cy="270013"/>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3" name="Freeform 127"/>
          <p:cNvSpPr>
            <a:spLocks noEditPoints="1"/>
          </p:cNvSpPr>
          <p:nvPr/>
        </p:nvSpPr>
        <p:spPr bwMode="auto">
          <a:xfrm>
            <a:off x="6351843" y="3139002"/>
            <a:ext cx="182593" cy="232996"/>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4" name="Freeform 128"/>
          <p:cNvSpPr/>
          <p:nvPr/>
        </p:nvSpPr>
        <p:spPr bwMode="auto">
          <a:xfrm>
            <a:off x="6691552" y="3341513"/>
            <a:ext cx="74312" cy="47906"/>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5" name="Freeform 129"/>
          <p:cNvSpPr/>
          <p:nvPr/>
        </p:nvSpPr>
        <p:spPr bwMode="auto">
          <a:xfrm>
            <a:off x="5077936" y="2106854"/>
            <a:ext cx="309984" cy="161137"/>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6" name="Freeform 130"/>
          <p:cNvSpPr/>
          <p:nvPr/>
        </p:nvSpPr>
        <p:spPr bwMode="auto">
          <a:xfrm>
            <a:off x="5477094" y="2625106"/>
            <a:ext cx="131637" cy="148072"/>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7" name="Freeform 131"/>
          <p:cNvSpPr>
            <a:spLocks noEditPoints="1"/>
          </p:cNvSpPr>
          <p:nvPr/>
        </p:nvSpPr>
        <p:spPr bwMode="auto">
          <a:xfrm>
            <a:off x="5540789" y="2381222"/>
            <a:ext cx="292999" cy="457281"/>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chemeClr val="bg1">
              <a:lumMod val="75000"/>
              <a:alpha val="75000"/>
            </a:schemeClr>
          </a:solidFill>
          <a:ln w="9525">
            <a:noFill/>
            <a:round/>
          </a:ln>
        </p:spPr>
        <p:txBody>
          <a:bodyPr vert="horz" wrap="square" lIns="91440" tIns="45720" rIns="91440" bIns="45720" numCol="1" anchor="t" anchorCtr="0" compatLnSpc="1"/>
          <a:lstStyle/>
          <a:p>
            <a:endParaRPr lang="zh-CN" altLang="en-US"/>
          </a:p>
        </p:txBody>
      </p:sp>
      <p:sp>
        <p:nvSpPr>
          <p:cNvPr id="308" name="Freeform 132"/>
          <p:cNvSpPr>
            <a:spLocks noEditPoints="1"/>
          </p:cNvSpPr>
          <p:nvPr/>
        </p:nvSpPr>
        <p:spPr bwMode="auto">
          <a:xfrm>
            <a:off x="5540789" y="2381222"/>
            <a:ext cx="292999" cy="457281"/>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09" name="Freeform 133"/>
          <p:cNvSpPr>
            <a:spLocks noEditPoints="1"/>
          </p:cNvSpPr>
          <p:nvPr/>
        </p:nvSpPr>
        <p:spPr bwMode="auto">
          <a:xfrm>
            <a:off x="6012135" y="2514052"/>
            <a:ext cx="138007" cy="135007"/>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0" name="Freeform 134"/>
          <p:cNvSpPr>
            <a:spLocks noEditPoints="1"/>
          </p:cNvSpPr>
          <p:nvPr/>
        </p:nvSpPr>
        <p:spPr bwMode="auto">
          <a:xfrm>
            <a:off x="6107677" y="1974025"/>
            <a:ext cx="356694" cy="646726"/>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1" name="Freeform 135"/>
          <p:cNvSpPr>
            <a:spLocks noEditPoints="1"/>
          </p:cNvSpPr>
          <p:nvPr/>
        </p:nvSpPr>
        <p:spPr bwMode="auto">
          <a:xfrm>
            <a:off x="6400676" y="2429128"/>
            <a:ext cx="182593" cy="91456"/>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2" name="Freeform 136"/>
          <p:cNvSpPr/>
          <p:nvPr/>
        </p:nvSpPr>
        <p:spPr bwMode="auto">
          <a:xfrm>
            <a:off x="6736138" y="4312690"/>
            <a:ext cx="231427" cy="289612"/>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3" name="Freeform 137"/>
          <p:cNvSpPr/>
          <p:nvPr/>
        </p:nvSpPr>
        <p:spPr bwMode="auto">
          <a:xfrm>
            <a:off x="6608747" y="4334466"/>
            <a:ext cx="157115" cy="167670"/>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4" name="Freeform 138"/>
          <p:cNvSpPr/>
          <p:nvPr/>
        </p:nvSpPr>
        <p:spPr bwMode="auto">
          <a:xfrm>
            <a:off x="7385831" y="3003995"/>
            <a:ext cx="511687" cy="302677"/>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5" name="Freeform 139"/>
          <p:cNvSpPr>
            <a:spLocks noEditPoints="1"/>
          </p:cNvSpPr>
          <p:nvPr/>
        </p:nvSpPr>
        <p:spPr bwMode="auto">
          <a:xfrm>
            <a:off x="5922961" y="1292459"/>
            <a:ext cx="747359" cy="1210705"/>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6" name="Freeform 140"/>
          <p:cNvSpPr/>
          <p:nvPr/>
        </p:nvSpPr>
        <p:spPr bwMode="auto">
          <a:xfrm>
            <a:off x="11192692" y="2259281"/>
            <a:ext cx="97666" cy="37019"/>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7" name="Freeform 141"/>
          <p:cNvSpPr>
            <a:spLocks noEditPoints="1"/>
          </p:cNvSpPr>
          <p:nvPr/>
        </p:nvSpPr>
        <p:spPr bwMode="auto">
          <a:xfrm>
            <a:off x="9483532" y="3006174"/>
            <a:ext cx="494701" cy="505186"/>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18" name="Freeform 142"/>
          <p:cNvSpPr>
            <a:spLocks noEditPoints="1"/>
          </p:cNvSpPr>
          <p:nvPr/>
        </p:nvSpPr>
        <p:spPr bwMode="auto">
          <a:xfrm>
            <a:off x="7910257" y="2699142"/>
            <a:ext cx="1730392" cy="1230304"/>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chemeClr val="bg1"/>
          </a:solidFill>
          <a:ln w="1" cap="flat">
            <a:noFill/>
            <a:prstDash val="solid"/>
            <a:miter lim="800000"/>
          </a:ln>
        </p:spPr>
        <p:txBody>
          <a:bodyPr vert="horz" wrap="square" lIns="91440" tIns="45720" rIns="91440" bIns="45720" numCol="1" anchor="t" anchorCtr="0" compatLnSpc="1"/>
          <a:lstStyle/>
          <a:p>
            <a:endParaRPr lang="zh-CN" altLang="en-US"/>
          </a:p>
        </p:txBody>
      </p:sp>
      <p:sp>
        <p:nvSpPr>
          <p:cNvPr id="319" name="Freeform 143"/>
          <p:cNvSpPr>
            <a:spLocks noEditPoints="1"/>
          </p:cNvSpPr>
          <p:nvPr/>
        </p:nvSpPr>
        <p:spPr bwMode="auto">
          <a:xfrm>
            <a:off x="9124715" y="3905492"/>
            <a:ext cx="278137" cy="400665"/>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0" name="Freeform 144"/>
          <p:cNvSpPr>
            <a:spLocks noEditPoints="1"/>
          </p:cNvSpPr>
          <p:nvPr/>
        </p:nvSpPr>
        <p:spPr bwMode="auto">
          <a:xfrm>
            <a:off x="9814748" y="4550040"/>
            <a:ext cx="365187" cy="237351"/>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1" name="Freeform 145"/>
          <p:cNvSpPr/>
          <p:nvPr/>
        </p:nvSpPr>
        <p:spPr bwMode="auto">
          <a:xfrm>
            <a:off x="8073741" y="4177684"/>
            <a:ext cx="61573" cy="121942"/>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2" name="Freeform 146"/>
          <p:cNvSpPr/>
          <p:nvPr/>
        </p:nvSpPr>
        <p:spPr bwMode="auto">
          <a:xfrm>
            <a:off x="6999412" y="4809167"/>
            <a:ext cx="214442" cy="435506"/>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3" name="Freeform 147"/>
          <p:cNvSpPr>
            <a:spLocks noEditPoints="1"/>
          </p:cNvSpPr>
          <p:nvPr/>
        </p:nvSpPr>
        <p:spPr bwMode="auto">
          <a:xfrm>
            <a:off x="6990920" y="3888072"/>
            <a:ext cx="346079" cy="215576"/>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4" name="Freeform 148"/>
          <p:cNvSpPr>
            <a:spLocks noEditPoints="1"/>
          </p:cNvSpPr>
          <p:nvPr/>
        </p:nvSpPr>
        <p:spPr bwMode="auto">
          <a:xfrm>
            <a:off x="10211783" y="4628431"/>
            <a:ext cx="233550" cy="172025"/>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chemeClr val="bg1">
              <a:lumMod val="75000"/>
              <a:alpha val="75000"/>
            </a:schemeClr>
          </a:solidFill>
          <a:ln w="9525">
            <a:noFill/>
            <a:round/>
          </a:ln>
        </p:spPr>
        <p:txBody>
          <a:bodyPr vert="horz" wrap="square" lIns="91440" tIns="45720" rIns="91440" bIns="45720" numCol="1" anchor="t" anchorCtr="0" compatLnSpc="1"/>
          <a:lstStyle/>
          <a:p>
            <a:endParaRPr lang="zh-CN" altLang="en-US"/>
          </a:p>
        </p:txBody>
      </p:sp>
      <p:sp>
        <p:nvSpPr>
          <p:cNvPr id="325" name="Freeform 149"/>
          <p:cNvSpPr>
            <a:spLocks noEditPoints="1"/>
          </p:cNvSpPr>
          <p:nvPr/>
        </p:nvSpPr>
        <p:spPr bwMode="auto">
          <a:xfrm>
            <a:off x="10211783" y="4628431"/>
            <a:ext cx="233550" cy="172025"/>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6" name="Freeform 150"/>
          <p:cNvSpPr>
            <a:spLocks noEditPoints="1"/>
          </p:cNvSpPr>
          <p:nvPr/>
        </p:nvSpPr>
        <p:spPr bwMode="auto">
          <a:xfrm>
            <a:off x="8999447" y="4785213"/>
            <a:ext cx="1182611" cy="1080054"/>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solidFill>
            <a:schemeClr val="bg1"/>
          </a:solidFill>
          <a:ln w="1" cap="flat">
            <a:noFill/>
            <a:prstDash val="solid"/>
            <a:miter lim="800000"/>
          </a:ln>
        </p:spPr>
        <p:txBody>
          <a:bodyPr vert="horz" wrap="square" lIns="91440" tIns="45720" rIns="91440" bIns="45720" numCol="1" anchor="t" anchorCtr="0" compatLnSpc="1"/>
          <a:lstStyle/>
          <a:p>
            <a:endParaRPr lang="zh-CN" altLang="en-US"/>
          </a:p>
        </p:txBody>
      </p:sp>
      <p:sp>
        <p:nvSpPr>
          <p:cNvPr id="327" name="Freeform 151"/>
          <p:cNvSpPr>
            <a:spLocks noEditPoints="1"/>
          </p:cNvSpPr>
          <p:nvPr/>
        </p:nvSpPr>
        <p:spPr bwMode="auto">
          <a:xfrm>
            <a:off x="10547245" y="5553881"/>
            <a:ext cx="360940" cy="439861"/>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8" name="Freeform 152"/>
          <p:cNvSpPr>
            <a:spLocks noEditPoints="1"/>
          </p:cNvSpPr>
          <p:nvPr/>
        </p:nvSpPr>
        <p:spPr bwMode="auto">
          <a:xfrm>
            <a:off x="10863598" y="4955060"/>
            <a:ext cx="78558" cy="74036"/>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29" name="Freeform 153"/>
          <p:cNvSpPr/>
          <p:nvPr/>
        </p:nvSpPr>
        <p:spPr bwMode="auto">
          <a:xfrm>
            <a:off x="7286042" y="3108517"/>
            <a:ext cx="414021" cy="267837"/>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0" name="Freeform 154"/>
          <p:cNvSpPr/>
          <p:nvPr/>
        </p:nvSpPr>
        <p:spPr bwMode="auto">
          <a:xfrm>
            <a:off x="7035507" y="3204328"/>
            <a:ext cx="569012" cy="494299"/>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1" name="Freeform 155"/>
          <p:cNvSpPr>
            <a:spLocks noEditPoints="1"/>
          </p:cNvSpPr>
          <p:nvPr/>
        </p:nvSpPr>
        <p:spPr bwMode="auto">
          <a:xfrm>
            <a:off x="7109818" y="2620751"/>
            <a:ext cx="1171995" cy="566157"/>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2" name="Freeform 156"/>
          <p:cNvSpPr>
            <a:spLocks noEditPoints="1"/>
          </p:cNvSpPr>
          <p:nvPr/>
        </p:nvSpPr>
        <p:spPr bwMode="auto">
          <a:xfrm>
            <a:off x="6336980" y="1227133"/>
            <a:ext cx="4923653" cy="1935823"/>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solidFill>
            <a:schemeClr val="bg1">
              <a:lumMod val="75000"/>
              <a:alpha val="75000"/>
            </a:schemeClr>
          </a:solidFill>
          <a:ln w="9525">
            <a:noFill/>
            <a:round/>
          </a:ln>
        </p:spPr>
        <p:txBody>
          <a:bodyPr vert="horz" wrap="square" lIns="91440" tIns="45720" rIns="91440" bIns="45720" numCol="1" anchor="t" anchorCtr="0" compatLnSpc="1"/>
          <a:lstStyle/>
          <a:p>
            <a:endParaRPr lang="zh-CN" altLang="en-US"/>
          </a:p>
        </p:txBody>
      </p:sp>
      <p:sp>
        <p:nvSpPr>
          <p:cNvPr id="333" name="Freeform 158"/>
          <p:cNvSpPr/>
          <p:nvPr/>
        </p:nvSpPr>
        <p:spPr bwMode="auto">
          <a:xfrm>
            <a:off x="6128909" y="4293092"/>
            <a:ext cx="528672" cy="570512"/>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4" name="Freeform 159"/>
          <p:cNvSpPr/>
          <p:nvPr/>
        </p:nvSpPr>
        <p:spPr bwMode="auto">
          <a:xfrm>
            <a:off x="6600255" y="4530443"/>
            <a:ext cx="46710" cy="63149"/>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5" name="Freeform 160"/>
          <p:cNvSpPr/>
          <p:nvPr/>
        </p:nvSpPr>
        <p:spPr bwMode="auto">
          <a:xfrm>
            <a:off x="6627857" y="4774326"/>
            <a:ext cx="307862" cy="505186"/>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6" name="Freeform 161"/>
          <p:cNvSpPr/>
          <p:nvPr/>
        </p:nvSpPr>
        <p:spPr bwMode="auto">
          <a:xfrm>
            <a:off x="6610871" y="4486892"/>
            <a:ext cx="312108" cy="326629"/>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7" name="Freeform 162"/>
          <p:cNvSpPr/>
          <p:nvPr/>
        </p:nvSpPr>
        <p:spPr bwMode="auto">
          <a:xfrm>
            <a:off x="6702167" y="4746018"/>
            <a:ext cx="95544" cy="230818"/>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8" name="Freeform 163"/>
          <p:cNvSpPr/>
          <p:nvPr/>
        </p:nvSpPr>
        <p:spPr bwMode="auto">
          <a:xfrm>
            <a:off x="10483550" y="5077002"/>
            <a:ext cx="97666" cy="78391"/>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39" name="Freeform 164"/>
          <p:cNvSpPr/>
          <p:nvPr/>
        </p:nvSpPr>
        <p:spPr bwMode="auto">
          <a:xfrm>
            <a:off x="7725540" y="3171666"/>
            <a:ext cx="222934" cy="152427"/>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0" name="Freeform 165"/>
          <p:cNvSpPr/>
          <p:nvPr/>
        </p:nvSpPr>
        <p:spPr bwMode="auto">
          <a:xfrm>
            <a:off x="3500413" y="3689917"/>
            <a:ext cx="25478" cy="54439"/>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1" name="Freeform 166"/>
          <p:cNvSpPr/>
          <p:nvPr/>
        </p:nvSpPr>
        <p:spPr bwMode="auto">
          <a:xfrm>
            <a:off x="3976005" y="4138488"/>
            <a:ext cx="33971" cy="28309"/>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2" name="Freeform 167"/>
          <p:cNvSpPr/>
          <p:nvPr/>
        </p:nvSpPr>
        <p:spPr bwMode="auto">
          <a:xfrm>
            <a:off x="7016398" y="3156422"/>
            <a:ext cx="95544" cy="84924"/>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3" name="Freeform 168"/>
          <p:cNvSpPr>
            <a:spLocks noEditPoints="1"/>
          </p:cNvSpPr>
          <p:nvPr/>
        </p:nvSpPr>
        <p:spPr bwMode="auto">
          <a:xfrm>
            <a:off x="7060985" y="3136825"/>
            <a:ext cx="142254" cy="119765"/>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4" name="Freeform 169"/>
          <p:cNvSpPr/>
          <p:nvPr/>
        </p:nvSpPr>
        <p:spPr bwMode="auto">
          <a:xfrm>
            <a:off x="7517468" y="3260944"/>
            <a:ext cx="414021" cy="302677"/>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5" name="Freeform 170"/>
          <p:cNvSpPr/>
          <p:nvPr/>
        </p:nvSpPr>
        <p:spPr bwMode="auto">
          <a:xfrm>
            <a:off x="7534454" y="3306672"/>
            <a:ext cx="475592" cy="439861"/>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6" name="Freeform 171"/>
          <p:cNvSpPr>
            <a:spLocks noEditPoints="1"/>
          </p:cNvSpPr>
          <p:nvPr/>
        </p:nvSpPr>
        <p:spPr bwMode="auto">
          <a:xfrm>
            <a:off x="8487762" y="4290915"/>
            <a:ext cx="1326988" cy="494299"/>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7" name="Freeform 172"/>
          <p:cNvSpPr>
            <a:spLocks noEditPoints="1"/>
          </p:cNvSpPr>
          <p:nvPr/>
        </p:nvSpPr>
        <p:spPr bwMode="auto">
          <a:xfrm>
            <a:off x="9324294" y="4709000"/>
            <a:ext cx="93420" cy="41374"/>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8" name="Freeform 173"/>
          <p:cNvSpPr/>
          <p:nvPr/>
        </p:nvSpPr>
        <p:spPr bwMode="auto">
          <a:xfrm>
            <a:off x="6152265" y="2951735"/>
            <a:ext cx="97666" cy="54439"/>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49" name="Freeform 174"/>
          <p:cNvSpPr>
            <a:spLocks noEditPoints="1"/>
          </p:cNvSpPr>
          <p:nvPr/>
        </p:nvSpPr>
        <p:spPr bwMode="auto">
          <a:xfrm>
            <a:off x="5971794" y="2945203"/>
            <a:ext cx="331216" cy="370180"/>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50" name="Freeform 175"/>
          <p:cNvSpPr/>
          <p:nvPr/>
        </p:nvSpPr>
        <p:spPr bwMode="auto">
          <a:xfrm>
            <a:off x="6303010" y="3082386"/>
            <a:ext cx="36095" cy="45729"/>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sp>
        <p:nvSpPr>
          <p:cNvPr id="351" name="Freeform 176"/>
          <p:cNvSpPr/>
          <p:nvPr/>
        </p:nvSpPr>
        <p:spPr bwMode="auto">
          <a:xfrm>
            <a:off x="6311502" y="2977865"/>
            <a:ext cx="121022" cy="145895"/>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solidFill>
            <a:schemeClr val="bg1">
              <a:lumMod val="75000"/>
              <a:alpha val="7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a:p>
        </p:txBody>
      </p:sp>
      <p:grpSp>
        <p:nvGrpSpPr>
          <p:cNvPr id="352" name="Group 3"/>
          <p:cNvGrpSpPr/>
          <p:nvPr/>
        </p:nvGrpSpPr>
        <p:grpSpPr bwMode="auto">
          <a:xfrm flipH="1">
            <a:off x="3256390" y="3055741"/>
            <a:ext cx="389927" cy="391260"/>
            <a:chOff x="3607592" y="2403133"/>
            <a:chExt cx="718723" cy="718723"/>
          </a:xfrm>
        </p:grpSpPr>
        <p:sp>
          <p:nvSpPr>
            <p:cNvPr id="353" name="Oval 372"/>
            <p:cNvSpPr/>
            <p:nvPr/>
          </p:nvSpPr>
          <p:spPr>
            <a:xfrm>
              <a:off x="3607592" y="2403133"/>
              <a:ext cx="718723" cy="718723"/>
            </a:xfrm>
            <a:prstGeom prst="ellipse">
              <a:avLst/>
            </a:prstGeom>
            <a:solidFill>
              <a:schemeClr val="bg1">
                <a:alpha val="39000"/>
              </a:schemeClr>
            </a:solidFill>
            <a:ln w="3175">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54" name="Oval 373"/>
            <p:cNvSpPr/>
            <p:nvPr/>
          </p:nvSpPr>
          <p:spPr>
            <a:xfrm>
              <a:off x="3713076" y="2512466"/>
              <a:ext cx="498816" cy="500060"/>
            </a:xfrm>
            <a:prstGeom prst="ellipse">
              <a:avLst/>
            </a:prstGeom>
            <a:gradFill>
              <a:gsLst>
                <a:gs pos="0">
                  <a:schemeClr val="bg1"/>
                </a:gs>
                <a:gs pos="100000">
                  <a:schemeClr val="bg1">
                    <a:lumMod val="85000"/>
                  </a:schemeClr>
                </a:gs>
              </a:gsLst>
              <a:lin ang="540000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55" name="Oval 374"/>
            <p:cNvSpPr/>
            <p:nvPr/>
          </p:nvSpPr>
          <p:spPr>
            <a:xfrm>
              <a:off x="3852529" y="2646892"/>
              <a:ext cx="228847" cy="231210"/>
            </a:xfrm>
            <a:prstGeom prst="ellipse">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grpSp>
      <p:grpSp>
        <p:nvGrpSpPr>
          <p:cNvPr id="356" name="Group 3"/>
          <p:cNvGrpSpPr/>
          <p:nvPr/>
        </p:nvGrpSpPr>
        <p:grpSpPr bwMode="auto">
          <a:xfrm flipH="1">
            <a:off x="4339718" y="4502136"/>
            <a:ext cx="439820" cy="441324"/>
            <a:chOff x="3607592" y="2403133"/>
            <a:chExt cx="718723" cy="718723"/>
          </a:xfrm>
        </p:grpSpPr>
        <p:sp>
          <p:nvSpPr>
            <p:cNvPr id="357" name="Oval 372"/>
            <p:cNvSpPr/>
            <p:nvPr/>
          </p:nvSpPr>
          <p:spPr>
            <a:xfrm>
              <a:off x="3607592" y="2403133"/>
              <a:ext cx="718723" cy="718723"/>
            </a:xfrm>
            <a:prstGeom prst="ellipse">
              <a:avLst/>
            </a:prstGeom>
            <a:solidFill>
              <a:schemeClr val="bg1">
                <a:alpha val="39000"/>
              </a:schemeClr>
            </a:solidFill>
            <a:ln w="3175">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58" name="Oval 373"/>
            <p:cNvSpPr/>
            <p:nvPr/>
          </p:nvSpPr>
          <p:spPr>
            <a:xfrm>
              <a:off x="3713076" y="2512466"/>
              <a:ext cx="498816" cy="500060"/>
            </a:xfrm>
            <a:prstGeom prst="ellipse">
              <a:avLst/>
            </a:prstGeom>
            <a:gradFill>
              <a:gsLst>
                <a:gs pos="0">
                  <a:schemeClr val="bg1"/>
                </a:gs>
                <a:gs pos="100000">
                  <a:schemeClr val="bg1">
                    <a:lumMod val="85000"/>
                  </a:schemeClr>
                </a:gs>
              </a:gsLst>
              <a:lin ang="540000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59" name="Oval 374"/>
            <p:cNvSpPr/>
            <p:nvPr/>
          </p:nvSpPr>
          <p:spPr>
            <a:xfrm>
              <a:off x="3852529" y="2646892"/>
              <a:ext cx="228847" cy="231210"/>
            </a:xfrm>
            <a:prstGeom prst="ellipse">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grpSp>
      <p:grpSp>
        <p:nvGrpSpPr>
          <p:cNvPr id="360" name="Group 3"/>
          <p:cNvGrpSpPr/>
          <p:nvPr/>
        </p:nvGrpSpPr>
        <p:grpSpPr bwMode="auto">
          <a:xfrm flipH="1">
            <a:off x="9107728" y="5165327"/>
            <a:ext cx="375804" cy="377090"/>
            <a:chOff x="3607592" y="2403133"/>
            <a:chExt cx="718723" cy="718723"/>
          </a:xfrm>
        </p:grpSpPr>
        <p:sp>
          <p:nvSpPr>
            <p:cNvPr id="361" name="Oval 372"/>
            <p:cNvSpPr/>
            <p:nvPr/>
          </p:nvSpPr>
          <p:spPr>
            <a:xfrm>
              <a:off x="3607592" y="2403133"/>
              <a:ext cx="718723" cy="718723"/>
            </a:xfrm>
            <a:prstGeom prst="ellipse">
              <a:avLst/>
            </a:prstGeom>
            <a:solidFill>
              <a:schemeClr val="bg1">
                <a:alpha val="39000"/>
              </a:schemeClr>
            </a:solidFill>
            <a:ln w="3175">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62" name="Oval 373"/>
            <p:cNvSpPr/>
            <p:nvPr/>
          </p:nvSpPr>
          <p:spPr>
            <a:xfrm>
              <a:off x="3713076" y="2512466"/>
              <a:ext cx="498816" cy="500060"/>
            </a:xfrm>
            <a:prstGeom prst="ellipse">
              <a:avLst/>
            </a:prstGeom>
            <a:gradFill>
              <a:gsLst>
                <a:gs pos="0">
                  <a:schemeClr val="bg1"/>
                </a:gs>
                <a:gs pos="100000">
                  <a:schemeClr val="bg1">
                    <a:lumMod val="85000"/>
                  </a:schemeClr>
                </a:gs>
              </a:gsLst>
              <a:lin ang="540000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63" name="Oval 374"/>
            <p:cNvSpPr/>
            <p:nvPr/>
          </p:nvSpPr>
          <p:spPr>
            <a:xfrm>
              <a:off x="3852529" y="2646892"/>
              <a:ext cx="228847" cy="231210"/>
            </a:xfrm>
            <a:prstGeom prst="ellipse">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grpSp>
      <p:grpSp>
        <p:nvGrpSpPr>
          <p:cNvPr id="364" name="Group 3"/>
          <p:cNvGrpSpPr/>
          <p:nvPr/>
        </p:nvGrpSpPr>
        <p:grpSpPr bwMode="auto">
          <a:xfrm flipH="1">
            <a:off x="8756021" y="2919355"/>
            <a:ext cx="665940" cy="668217"/>
            <a:chOff x="3607592" y="2403133"/>
            <a:chExt cx="718723" cy="718723"/>
          </a:xfrm>
        </p:grpSpPr>
        <p:sp>
          <p:nvSpPr>
            <p:cNvPr id="365" name="Oval 372"/>
            <p:cNvSpPr/>
            <p:nvPr/>
          </p:nvSpPr>
          <p:spPr>
            <a:xfrm>
              <a:off x="3607592" y="2403133"/>
              <a:ext cx="718723" cy="718723"/>
            </a:xfrm>
            <a:prstGeom prst="ellipse">
              <a:avLst/>
            </a:prstGeom>
            <a:solidFill>
              <a:schemeClr val="bg1">
                <a:alpha val="39000"/>
              </a:schemeClr>
            </a:solidFill>
            <a:ln w="3175">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66" name="Oval 373"/>
            <p:cNvSpPr/>
            <p:nvPr/>
          </p:nvSpPr>
          <p:spPr>
            <a:xfrm>
              <a:off x="3713076" y="2512466"/>
              <a:ext cx="498816" cy="500060"/>
            </a:xfrm>
            <a:prstGeom prst="ellipse">
              <a:avLst/>
            </a:prstGeom>
            <a:gradFill>
              <a:gsLst>
                <a:gs pos="0">
                  <a:schemeClr val="bg1"/>
                </a:gs>
                <a:gs pos="100000">
                  <a:schemeClr val="bg1">
                    <a:lumMod val="85000"/>
                  </a:schemeClr>
                </a:gs>
              </a:gsLst>
              <a:lin ang="540000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sp>
          <p:nvSpPr>
            <p:cNvPr id="367" name="Oval 374"/>
            <p:cNvSpPr/>
            <p:nvPr/>
          </p:nvSpPr>
          <p:spPr>
            <a:xfrm>
              <a:off x="3852529" y="2646892"/>
              <a:ext cx="228847" cy="231210"/>
            </a:xfrm>
            <a:prstGeom prst="ellipse">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350">
                <a:solidFill>
                  <a:srgbClr val="FFFFFF"/>
                </a:solidFill>
                <a:latin typeface="微软雅黑" pitchFamily="34" charset="-122"/>
                <a:ea typeface="微软雅黑" pitchFamily="34" charset="-122"/>
                <a:cs typeface="Arial" charset="0"/>
                <a:sym typeface="微软雅黑" pitchFamily="34" charset="-122"/>
              </a:endParaRPr>
            </a:p>
          </p:txBody>
        </p:sp>
      </p:grpSp>
      <p:sp>
        <p:nvSpPr>
          <p:cNvPr id="368" name="任意多边形 367"/>
          <p:cNvSpPr/>
          <p:nvPr/>
        </p:nvSpPr>
        <p:spPr>
          <a:xfrm>
            <a:off x="3641541" y="2745263"/>
            <a:ext cx="5129604" cy="554535"/>
          </a:xfrm>
          <a:custGeom>
            <a:avLst/>
            <a:gdLst>
              <a:gd name="connsiteX0" fmla="*/ 0 w 5586047"/>
              <a:gd name="connsiteY0" fmla="*/ 0 h 41031"/>
              <a:gd name="connsiteX1" fmla="*/ 5586047 w 5586047"/>
              <a:gd name="connsiteY1" fmla="*/ 41031 h 41031"/>
              <a:gd name="connsiteX0-1" fmla="*/ 0 w 5586047"/>
              <a:gd name="connsiteY0-2" fmla="*/ 347952 h 388983"/>
              <a:gd name="connsiteX1-3" fmla="*/ 5586047 w 5586047"/>
              <a:gd name="connsiteY1-4" fmla="*/ 388983 h 388983"/>
              <a:gd name="connsiteX0-5" fmla="*/ 0 w 5586047"/>
              <a:gd name="connsiteY0-6" fmla="*/ 534939 h 575970"/>
              <a:gd name="connsiteX1-7" fmla="*/ 5586047 w 5586047"/>
              <a:gd name="connsiteY1-8" fmla="*/ 575970 h 575970"/>
              <a:gd name="connsiteX0-9" fmla="*/ 0 w 5586047"/>
              <a:gd name="connsiteY0-10" fmla="*/ 562848 h 603879"/>
              <a:gd name="connsiteX1-11" fmla="*/ 5586047 w 5586047"/>
              <a:gd name="connsiteY1-12" fmla="*/ 603879 h 603879"/>
            </a:gdLst>
            <a:ahLst/>
            <a:cxnLst>
              <a:cxn ang="0">
                <a:pos x="connsiteX0-9" y="connsiteY0-10"/>
              </a:cxn>
              <a:cxn ang="0">
                <a:pos x="connsiteX1-11" y="connsiteY1-12"/>
              </a:cxn>
            </a:cxnLst>
            <a:rect l="l" t="t" r="r" b="b"/>
            <a:pathLst>
              <a:path w="5586047" h="603879">
                <a:moveTo>
                  <a:pt x="0" y="562848"/>
                </a:moveTo>
                <a:cubicBezTo>
                  <a:pt x="1609970" y="-56521"/>
                  <a:pt x="3407508" y="-324199"/>
                  <a:pt x="5586047" y="603879"/>
                </a:cubicBezTo>
              </a:path>
            </a:pathLst>
          </a:custGeom>
          <a:no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100"/>
              </a:solidFill>
            </a:endParaRPr>
          </a:p>
        </p:txBody>
      </p:sp>
      <p:sp>
        <p:nvSpPr>
          <p:cNvPr id="369" name="任意多边形 368"/>
          <p:cNvSpPr/>
          <p:nvPr/>
        </p:nvSpPr>
        <p:spPr>
          <a:xfrm rot="1154146">
            <a:off x="3554405" y="3680740"/>
            <a:ext cx="5869390" cy="641573"/>
          </a:xfrm>
          <a:custGeom>
            <a:avLst/>
            <a:gdLst>
              <a:gd name="connsiteX0" fmla="*/ 0 w 5586047"/>
              <a:gd name="connsiteY0" fmla="*/ 0 h 41031"/>
              <a:gd name="connsiteX1" fmla="*/ 5586047 w 5586047"/>
              <a:gd name="connsiteY1" fmla="*/ 41031 h 41031"/>
              <a:gd name="connsiteX0-1" fmla="*/ 0 w 5586047"/>
              <a:gd name="connsiteY0-2" fmla="*/ 347952 h 388983"/>
              <a:gd name="connsiteX1-3" fmla="*/ 5586047 w 5586047"/>
              <a:gd name="connsiteY1-4" fmla="*/ 388983 h 388983"/>
              <a:gd name="connsiteX0-5" fmla="*/ 0 w 5586047"/>
              <a:gd name="connsiteY0-6" fmla="*/ 534939 h 575970"/>
              <a:gd name="connsiteX1-7" fmla="*/ 5586047 w 5586047"/>
              <a:gd name="connsiteY1-8" fmla="*/ 575970 h 575970"/>
              <a:gd name="connsiteX0-9" fmla="*/ 0 w 5586047"/>
              <a:gd name="connsiteY0-10" fmla="*/ 562848 h 603879"/>
              <a:gd name="connsiteX1-11" fmla="*/ 5586047 w 5586047"/>
              <a:gd name="connsiteY1-12" fmla="*/ 603879 h 603879"/>
            </a:gdLst>
            <a:ahLst/>
            <a:cxnLst>
              <a:cxn ang="0">
                <a:pos x="connsiteX0-9" y="connsiteY0-10"/>
              </a:cxn>
              <a:cxn ang="0">
                <a:pos x="connsiteX1-11" y="connsiteY1-12"/>
              </a:cxn>
            </a:cxnLst>
            <a:rect l="l" t="t" r="r" b="b"/>
            <a:pathLst>
              <a:path w="5586047" h="603879">
                <a:moveTo>
                  <a:pt x="0" y="562848"/>
                </a:moveTo>
                <a:cubicBezTo>
                  <a:pt x="1609970" y="-56521"/>
                  <a:pt x="3407508" y="-324199"/>
                  <a:pt x="5586047" y="603879"/>
                </a:cubicBezTo>
              </a:path>
            </a:pathLst>
          </a:custGeom>
          <a:no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100"/>
              </a:solidFill>
            </a:endParaRPr>
          </a:p>
        </p:txBody>
      </p:sp>
      <p:sp>
        <p:nvSpPr>
          <p:cNvPr id="370" name="任意多边形 369"/>
          <p:cNvSpPr/>
          <p:nvPr/>
        </p:nvSpPr>
        <p:spPr>
          <a:xfrm rot="20539229">
            <a:off x="4542134" y="3413330"/>
            <a:ext cx="4242131" cy="554535"/>
          </a:xfrm>
          <a:custGeom>
            <a:avLst/>
            <a:gdLst>
              <a:gd name="connsiteX0" fmla="*/ 0 w 5586047"/>
              <a:gd name="connsiteY0" fmla="*/ 0 h 41031"/>
              <a:gd name="connsiteX1" fmla="*/ 5586047 w 5586047"/>
              <a:gd name="connsiteY1" fmla="*/ 41031 h 41031"/>
              <a:gd name="connsiteX0-1" fmla="*/ 0 w 5586047"/>
              <a:gd name="connsiteY0-2" fmla="*/ 347952 h 388983"/>
              <a:gd name="connsiteX1-3" fmla="*/ 5586047 w 5586047"/>
              <a:gd name="connsiteY1-4" fmla="*/ 388983 h 388983"/>
              <a:gd name="connsiteX0-5" fmla="*/ 0 w 5586047"/>
              <a:gd name="connsiteY0-6" fmla="*/ 534939 h 575970"/>
              <a:gd name="connsiteX1-7" fmla="*/ 5586047 w 5586047"/>
              <a:gd name="connsiteY1-8" fmla="*/ 575970 h 575970"/>
              <a:gd name="connsiteX0-9" fmla="*/ 0 w 5586047"/>
              <a:gd name="connsiteY0-10" fmla="*/ 562848 h 603879"/>
              <a:gd name="connsiteX1-11" fmla="*/ 5586047 w 5586047"/>
              <a:gd name="connsiteY1-12" fmla="*/ 603879 h 603879"/>
            </a:gdLst>
            <a:ahLst/>
            <a:cxnLst>
              <a:cxn ang="0">
                <a:pos x="connsiteX0-9" y="connsiteY0-10"/>
              </a:cxn>
              <a:cxn ang="0">
                <a:pos x="connsiteX1-11" y="connsiteY1-12"/>
              </a:cxn>
            </a:cxnLst>
            <a:rect l="l" t="t" r="r" b="b"/>
            <a:pathLst>
              <a:path w="5586047" h="603879">
                <a:moveTo>
                  <a:pt x="0" y="562848"/>
                </a:moveTo>
                <a:cubicBezTo>
                  <a:pt x="1609970" y="-56521"/>
                  <a:pt x="3407508" y="-324199"/>
                  <a:pt x="5586047" y="603879"/>
                </a:cubicBezTo>
              </a:path>
            </a:pathLst>
          </a:custGeom>
          <a:no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100"/>
              </a:solidFill>
            </a:endParaRPr>
          </a:p>
        </p:txBody>
      </p:sp>
      <p:sp>
        <p:nvSpPr>
          <p:cNvPr id="371" name="任意多边形 370"/>
          <p:cNvSpPr/>
          <p:nvPr/>
        </p:nvSpPr>
        <p:spPr>
          <a:xfrm rot="15480000">
            <a:off x="7834002" y="4169401"/>
            <a:ext cx="1991265" cy="271244"/>
          </a:xfrm>
          <a:custGeom>
            <a:avLst/>
            <a:gdLst>
              <a:gd name="connsiteX0" fmla="*/ 0 w 5586047"/>
              <a:gd name="connsiteY0" fmla="*/ 0 h 41031"/>
              <a:gd name="connsiteX1" fmla="*/ 5586047 w 5586047"/>
              <a:gd name="connsiteY1" fmla="*/ 41031 h 41031"/>
              <a:gd name="connsiteX0-1" fmla="*/ 0 w 5586047"/>
              <a:gd name="connsiteY0-2" fmla="*/ 347952 h 388983"/>
              <a:gd name="connsiteX1-3" fmla="*/ 5586047 w 5586047"/>
              <a:gd name="connsiteY1-4" fmla="*/ 388983 h 388983"/>
              <a:gd name="connsiteX0-5" fmla="*/ 0 w 5586047"/>
              <a:gd name="connsiteY0-6" fmla="*/ 534939 h 575970"/>
              <a:gd name="connsiteX1-7" fmla="*/ 5586047 w 5586047"/>
              <a:gd name="connsiteY1-8" fmla="*/ 575970 h 575970"/>
              <a:gd name="connsiteX0-9" fmla="*/ 0 w 5586047"/>
              <a:gd name="connsiteY0-10" fmla="*/ 562848 h 603879"/>
              <a:gd name="connsiteX1-11" fmla="*/ 5586047 w 5586047"/>
              <a:gd name="connsiteY1-12" fmla="*/ 603879 h 603879"/>
            </a:gdLst>
            <a:ahLst/>
            <a:cxnLst>
              <a:cxn ang="0">
                <a:pos x="connsiteX0-9" y="connsiteY0-10"/>
              </a:cxn>
              <a:cxn ang="0">
                <a:pos x="connsiteX1-11" y="connsiteY1-12"/>
              </a:cxn>
            </a:cxnLst>
            <a:rect l="l" t="t" r="r" b="b"/>
            <a:pathLst>
              <a:path w="5586047" h="603879">
                <a:moveTo>
                  <a:pt x="0" y="562848"/>
                </a:moveTo>
                <a:cubicBezTo>
                  <a:pt x="1609970" y="-56521"/>
                  <a:pt x="3407508" y="-324199"/>
                  <a:pt x="5586047" y="603879"/>
                </a:cubicBezTo>
              </a:path>
            </a:pathLst>
          </a:custGeom>
          <a:no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B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5779" y="1588154"/>
            <a:ext cx="2449710" cy="523220"/>
          </a:xfrm>
          <a:prstGeom prst="rect">
            <a:avLst/>
          </a:prstGeom>
          <a:noFill/>
        </p:spPr>
        <p:txBody>
          <a:bodyPr wrap="none">
            <a:spAutoFit/>
          </a:bodyPr>
          <a:lstStyle>
            <a:defPPr>
              <a:defRPr lang="zh-CN"/>
            </a:defPPr>
            <a:lvl1pPr algn="ctr">
              <a:defRPr sz="2800" b="1">
                <a:solidFill>
                  <a:srgbClr val="E6013C"/>
                </a:solidFill>
                <a:latin typeface="方正正黑简体" panose="02000000000000000000" pitchFamily="2" charset="-122"/>
                <a:ea typeface="方正正黑简体" panose="02000000000000000000" pitchFamily="2" charset="-122"/>
              </a:defRPr>
            </a:lvl1pPr>
          </a:lstStyle>
          <a:p>
            <a:pPr marL="457200" indent="-457200">
              <a:buFont typeface="Wingdings" pitchFamily="2" charset="2"/>
              <a:buChar char="l"/>
            </a:pPr>
            <a:r>
              <a:rPr lang="zh-CN" altLang="en-US" dirty="0">
                <a:solidFill>
                  <a:schemeClr val="bg1"/>
                </a:solidFill>
              </a:rPr>
              <a:t>目录修改：</a:t>
            </a:r>
          </a:p>
        </p:txBody>
      </p:sp>
      <p:sp>
        <p:nvSpPr>
          <p:cNvPr id="4" name="文本框 3"/>
          <p:cNvSpPr txBox="1"/>
          <p:nvPr/>
        </p:nvSpPr>
        <p:spPr>
          <a:xfrm>
            <a:off x="1055779" y="3995162"/>
            <a:ext cx="2449710" cy="523220"/>
          </a:xfrm>
          <a:prstGeom prst="rect">
            <a:avLst/>
          </a:prstGeom>
          <a:noFill/>
        </p:spPr>
        <p:txBody>
          <a:bodyPr wrap="none">
            <a:spAutoFit/>
          </a:bodyPr>
          <a:lstStyle>
            <a:defPPr>
              <a:defRPr lang="zh-CN"/>
            </a:defPPr>
            <a:lvl1pPr algn="ctr">
              <a:defRPr sz="2800" b="1">
                <a:solidFill>
                  <a:srgbClr val="E6013C"/>
                </a:solidFill>
                <a:latin typeface="方正正黑简体" panose="02000000000000000000" pitchFamily="2" charset="-122"/>
                <a:ea typeface="方正正黑简体" panose="02000000000000000000" pitchFamily="2" charset="-122"/>
              </a:defRPr>
            </a:lvl1pPr>
          </a:lstStyle>
          <a:p>
            <a:pPr marL="457200" indent="-457200">
              <a:buFont typeface="Wingdings" pitchFamily="2" charset="2"/>
              <a:buChar char="l"/>
            </a:pPr>
            <a:r>
              <a:rPr lang="zh-CN" altLang="en-US" dirty="0">
                <a:solidFill>
                  <a:schemeClr val="bg1"/>
                </a:solidFill>
              </a:rPr>
              <a:t>目录调整：</a:t>
            </a:r>
          </a:p>
        </p:txBody>
      </p:sp>
      <p:sp>
        <p:nvSpPr>
          <p:cNvPr id="6" name="文本框 5"/>
          <p:cNvSpPr txBox="1"/>
          <p:nvPr/>
        </p:nvSpPr>
        <p:spPr>
          <a:xfrm>
            <a:off x="1652243" y="4524226"/>
            <a:ext cx="7266733" cy="400110"/>
          </a:xfrm>
          <a:prstGeom prst="rect">
            <a:avLst/>
          </a:prstGeom>
          <a:noFill/>
        </p:spPr>
        <p:txBody>
          <a:bodyPr wrap="none" rtlCol="0">
            <a:spAutoFit/>
          </a:bodyPr>
          <a:lstStyle/>
          <a:p>
            <a:r>
              <a:rPr lang="zh-CN" altLang="en-US" sz="2000" dirty="0" smtClean="0">
                <a:solidFill>
                  <a:schemeClr val="bg1"/>
                </a:solidFill>
                <a:latin typeface="微软雅黑" pitchFamily="34" charset="-122"/>
                <a:ea typeface="微软雅黑" pitchFamily="34" charset="-122"/>
              </a:rPr>
              <a:t>选中左侧缩略图文件 </a:t>
            </a:r>
            <a:r>
              <a:rPr lang="en-US" altLang="zh-CN" sz="2000" dirty="0" smtClean="0">
                <a:solidFill>
                  <a:schemeClr val="bg1"/>
                </a:solidFill>
                <a:latin typeface="微软雅黑" pitchFamily="34" charset="-122"/>
                <a:ea typeface="微软雅黑" pitchFamily="34" charset="-122"/>
              </a:rPr>
              <a:t>— </a:t>
            </a:r>
            <a:r>
              <a:rPr lang="zh-CN" altLang="en-US" sz="2000" dirty="0" smtClean="0">
                <a:solidFill>
                  <a:schemeClr val="bg1"/>
                </a:solidFill>
                <a:latin typeface="微软雅黑" pitchFamily="34" charset="-122"/>
                <a:ea typeface="微软雅黑" pitchFamily="34" charset="-122"/>
              </a:rPr>
              <a:t>右键“版式”</a:t>
            </a:r>
            <a:r>
              <a:rPr lang="en-US" altLang="zh-CN" sz="2000" dirty="0" smtClean="0">
                <a:solidFill>
                  <a:schemeClr val="bg1"/>
                </a:solidFill>
                <a:latin typeface="微软雅黑" pitchFamily="34" charset="-122"/>
                <a:ea typeface="微软雅黑" pitchFamily="34" charset="-122"/>
              </a:rPr>
              <a:t>— </a:t>
            </a:r>
            <a:r>
              <a:rPr lang="zh-CN" altLang="en-US" sz="2000" dirty="0" smtClean="0">
                <a:solidFill>
                  <a:schemeClr val="bg1"/>
                </a:solidFill>
                <a:latin typeface="微软雅黑" pitchFamily="34" charset="-122"/>
                <a:ea typeface="微软雅黑" pitchFamily="34" charset="-122"/>
              </a:rPr>
              <a:t>选择需要调整的版式</a:t>
            </a:r>
            <a:endParaRPr lang="zh-CN" altLang="en-US" sz="2000" dirty="0">
              <a:solidFill>
                <a:schemeClr val="bg1"/>
              </a:solidFill>
              <a:latin typeface="微软雅黑" pitchFamily="34" charset="-122"/>
              <a:ea typeface="微软雅黑" pitchFamily="34" charset="-122"/>
            </a:endParaRPr>
          </a:p>
        </p:txBody>
      </p:sp>
      <p:grpSp>
        <p:nvGrpSpPr>
          <p:cNvPr id="12" name="组合 11"/>
          <p:cNvGrpSpPr/>
          <p:nvPr/>
        </p:nvGrpSpPr>
        <p:grpSpPr>
          <a:xfrm>
            <a:off x="1652243" y="2069189"/>
            <a:ext cx="9804280" cy="1741613"/>
            <a:chOff x="1853300" y="2990984"/>
            <a:chExt cx="9804280" cy="1741613"/>
          </a:xfrm>
        </p:grpSpPr>
        <p:pic>
          <p:nvPicPr>
            <p:cNvPr id="5" name="图片 4"/>
            <p:cNvPicPr>
              <a:picLocks noChangeAspect="1"/>
            </p:cNvPicPr>
            <p:nvPr/>
          </p:nvPicPr>
          <p:blipFill>
            <a:blip r:embed="rId3">
              <a:grayscl/>
            </a:blip>
            <a:stretch>
              <a:fillRect/>
            </a:stretch>
          </p:blipFill>
          <p:spPr>
            <a:xfrm>
              <a:off x="1853300" y="3171597"/>
              <a:ext cx="9804280" cy="1561000"/>
            </a:xfrm>
            <a:prstGeom prst="rect">
              <a:avLst/>
            </a:prstGeom>
          </p:spPr>
        </p:pic>
        <p:sp>
          <p:nvSpPr>
            <p:cNvPr id="7" name="矩形 6"/>
            <p:cNvSpPr/>
            <p:nvPr/>
          </p:nvSpPr>
          <p:spPr>
            <a:xfrm>
              <a:off x="8291471" y="3280330"/>
              <a:ext cx="583964" cy="462120"/>
            </a:xfrm>
            <a:prstGeom prst="rect">
              <a:avLst/>
            </a:prstGeom>
            <a:solidFill>
              <a:srgbClr val="343434">
                <a:alpha val="37000"/>
              </a:srgbClr>
            </a:solidFill>
            <a:ln>
              <a:solidFill>
                <a:srgbClr val="34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sp>
          <p:nvSpPr>
            <p:cNvPr id="8" name="矩形 7"/>
            <p:cNvSpPr/>
            <p:nvPr/>
          </p:nvSpPr>
          <p:spPr>
            <a:xfrm>
              <a:off x="4780404" y="3721036"/>
              <a:ext cx="801912" cy="812597"/>
            </a:xfrm>
            <a:prstGeom prst="rect">
              <a:avLst/>
            </a:prstGeom>
            <a:solidFill>
              <a:srgbClr val="343434">
                <a:alpha val="37000"/>
              </a:srgbClr>
            </a:solidFill>
            <a:ln>
              <a:solidFill>
                <a:srgbClr val="34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sp>
          <p:nvSpPr>
            <p:cNvPr id="9" name="椭圆 8"/>
            <p:cNvSpPr/>
            <p:nvPr/>
          </p:nvSpPr>
          <p:spPr>
            <a:xfrm>
              <a:off x="8414001" y="2990984"/>
              <a:ext cx="338903" cy="338903"/>
            </a:xfrm>
            <a:prstGeom prst="ellips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lumMod val="75000"/>
                    </a:schemeClr>
                  </a:solidFill>
                </a:rPr>
                <a:t>1</a:t>
              </a:r>
              <a:endParaRPr lang="zh-CN" altLang="en-US" dirty="0">
                <a:solidFill>
                  <a:schemeClr val="bg1">
                    <a:lumMod val="75000"/>
                  </a:schemeClr>
                </a:solidFill>
              </a:endParaRPr>
            </a:p>
          </p:txBody>
        </p:sp>
        <p:sp>
          <p:nvSpPr>
            <p:cNvPr id="10" name="椭圆 9"/>
            <p:cNvSpPr/>
            <p:nvPr/>
          </p:nvSpPr>
          <p:spPr>
            <a:xfrm>
              <a:off x="5011908" y="3445160"/>
              <a:ext cx="338903" cy="338903"/>
            </a:xfrm>
            <a:prstGeom prst="ellipse">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lumMod val="75000"/>
                    </a:schemeClr>
                  </a:solidFill>
                </a:rPr>
                <a:t>2</a:t>
              </a:r>
              <a:endParaRPr lang="zh-CN" altLang="en-US" dirty="0">
                <a:solidFill>
                  <a:schemeClr val="bg1">
                    <a:lumMod val="75000"/>
                  </a:schemeClr>
                </a:solidFill>
              </a:endParaRPr>
            </a:p>
          </p:txBody>
        </p:sp>
      </p:grpSp>
      <p:sp>
        <p:nvSpPr>
          <p:cNvPr id="13" name="文本框 12"/>
          <p:cNvSpPr txBox="1"/>
          <p:nvPr/>
        </p:nvSpPr>
        <p:spPr>
          <a:xfrm>
            <a:off x="1055779" y="5108696"/>
            <a:ext cx="1728358" cy="523220"/>
          </a:xfrm>
          <a:prstGeom prst="rect">
            <a:avLst/>
          </a:prstGeom>
          <a:noFill/>
        </p:spPr>
        <p:txBody>
          <a:bodyPr wrap="none">
            <a:spAutoFit/>
          </a:bodyPr>
          <a:lstStyle>
            <a:defPPr>
              <a:defRPr lang="zh-CN"/>
            </a:defPPr>
            <a:lvl1pPr algn="ctr">
              <a:defRPr sz="2800" b="1">
                <a:solidFill>
                  <a:srgbClr val="E6013C"/>
                </a:solidFill>
                <a:latin typeface="方正正黑简体" panose="02000000000000000000" pitchFamily="2" charset="-122"/>
                <a:ea typeface="方正正黑简体" panose="02000000000000000000" pitchFamily="2" charset="-122"/>
              </a:defRPr>
            </a:lvl1pPr>
          </a:lstStyle>
          <a:p>
            <a:pPr marL="457200" indent="-457200">
              <a:buFont typeface="Wingdings" pitchFamily="2" charset="2"/>
              <a:buChar char="l"/>
            </a:pPr>
            <a:r>
              <a:rPr lang="zh-CN" altLang="en-US" dirty="0">
                <a:solidFill>
                  <a:schemeClr val="bg1"/>
                </a:solidFill>
              </a:rPr>
              <a:t>字体：</a:t>
            </a:r>
          </a:p>
        </p:txBody>
      </p:sp>
      <p:sp>
        <p:nvSpPr>
          <p:cNvPr id="14" name="文本框 13"/>
          <p:cNvSpPr txBox="1"/>
          <p:nvPr/>
        </p:nvSpPr>
        <p:spPr>
          <a:xfrm>
            <a:off x="1652243" y="5637760"/>
            <a:ext cx="5944256" cy="400110"/>
          </a:xfrm>
          <a:prstGeom prst="rect">
            <a:avLst/>
          </a:prstGeom>
          <a:noFill/>
        </p:spPr>
        <p:txBody>
          <a:bodyPr wrap="none" rtlCol="0">
            <a:spAutoFit/>
          </a:bodyPr>
          <a:lstStyle/>
          <a:p>
            <a:r>
              <a:rPr lang="zh-CN" altLang="en-US" sz="2000" dirty="0" smtClean="0">
                <a:solidFill>
                  <a:schemeClr val="bg1"/>
                </a:solidFill>
                <a:latin typeface="微软雅黑" pitchFamily="34" charset="-122"/>
                <a:ea typeface="微软雅黑" pitchFamily="34" charset="-122"/>
              </a:rPr>
              <a:t>封面字体：</a:t>
            </a:r>
            <a:r>
              <a:rPr lang="zh-CN" altLang="en-US" sz="2000" b="1" dirty="0">
                <a:solidFill>
                  <a:schemeClr val="bg1"/>
                </a:solidFill>
                <a:latin typeface="微软雅黑" pitchFamily="34" charset="-122"/>
                <a:ea typeface="微软雅黑" pitchFamily="34" charset="-122"/>
              </a:rPr>
              <a:t>方正兰亭特黑</a:t>
            </a:r>
            <a:r>
              <a:rPr lang="en-US" altLang="zh-CN" sz="2000" b="1" dirty="0">
                <a:solidFill>
                  <a:schemeClr val="bg1"/>
                </a:solidFill>
                <a:latin typeface="微软雅黑" pitchFamily="34" charset="-122"/>
                <a:ea typeface="微软雅黑" pitchFamily="34" charset="-122"/>
              </a:rPr>
              <a:t>_</a:t>
            </a:r>
            <a:r>
              <a:rPr lang="en-US" altLang="zh-CN" sz="2000" b="1" dirty="0" smtClean="0">
                <a:solidFill>
                  <a:schemeClr val="bg1"/>
                </a:solidFill>
                <a:latin typeface="微软雅黑" pitchFamily="34" charset="-122"/>
                <a:ea typeface="微软雅黑" pitchFamily="34" charset="-122"/>
              </a:rPr>
              <a:t>GBK</a:t>
            </a:r>
            <a:r>
              <a:rPr lang="zh-CN" altLang="en-US" sz="2000" dirty="0" smtClean="0">
                <a:solidFill>
                  <a:schemeClr val="bg1"/>
                </a:solidFill>
                <a:latin typeface="微软雅黑" pitchFamily="34" charset="-122"/>
                <a:ea typeface="微软雅黑" pitchFamily="34" charset="-122"/>
              </a:rPr>
              <a:t>，烦请自行下载安装</a:t>
            </a:r>
            <a:endParaRPr lang="zh-CN" altLang="en-US" sz="200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144601" y="3941817"/>
            <a:ext cx="3877985" cy="461665"/>
          </a:xfrm>
          <a:prstGeom prst="rect">
            <a:avLst/>
          </a:prstGeom>
          <a:noFill/>
        </p:spPr>
        <p:txBody>
          <a:bodyPr wrap="none">
            <a:spAutoFit/>
          </a:bodyPr>
          <a:lstStyle/>
          <a:p>
            <a:pPr algn="ctr"/>
            <a:r>
              <a:rPr lang="zh-CN" altLang="en-US" sz="2400" dirty="0">
                <a:solidFill>
                  <a:schemeClr val="bg1"/>
                </a:solidFill>
                <a:latin typeface="微软雅黑" pitchFamily="34" charset="-122"/>
                <a:ea typeface="微软雅黑" pitchFamily="34" charset="-122"/>
              </a:rPr>
              <a:t>点击添加</a:t>
            </a:r>
            <a:r>
              <a:rPr lang="zh-CN" altLang="en-US" sz="2400" dirty="0" smtClean="0">
                <a:solidFill>
                  <a:schemeClr val="bg1"/>
                </a:solidFill>
                <a:latin typeface="微软雅黑" pitchFamily="34" charset="-122"/>
                <a:ea typeface="微软雅黑" pitchFamily="34" charset="-122"/>
              </a:rPr>
              <a:t>汇报主题内容标题</a:t>
            </a:r>
            <a:endParaRPr lang="en-US" altLang="zh-CN" sz="2400" dirty="0">
              <a:solidFill>
                <a:schemeClr val="bg1"/>
              </a:solidFill>
              <a:latin typeface="微软雅黑" pitchFamily="34" charset="-122"/>
              <a:ea typeface="微软雅黑" pitchFamily="34" charset="-122"/>
            </a:endParaRPr>
          </a:p>
        </p:txBody>
      </p:sp>
      <p:sp>
        <p:nvSpPr>
          <p:cNvPr id="11" name="矩形 10"/>
          <p:cNvSpPr/>
          <p:nvPr/>
        </p:nvSpPr>
        <p:spPr>
          <a:xfrm>
            <a:off x="4569753" y="4554746"/>
            <a:ext cx="3027680" cy="304800"/>
          </a:xfrm>
          <a:prstGeom prst="rect">
            <a:avLst/>
          </a:prstGeom>
          <a:noFill/>
        </p:spPr>
        <p:txBody>
          <a:bodyPr wrap="none">
            <a:spAutoFit/>
          </a:bodyPr>
          <a:lstStyle/>
          <a:p>
            <a:pPr algn="ctr"/>
            <a:r>
              <a:rPr lang="zh-CN" altLang="en-US" sz="1400" dirty="0">
                <a:solidFill>
                  <a:schemeClr val="bg1"/>
                </a:solidFill>
                <a:latin typeface="方正兰亭超细黑简体" panose="02000000000000000000" pitchFamily="2" charset="-122"/>
                <a:ea typeface="方正兰亭超细黑简体" panose="02000000000000000000" pitchFamily="2" charset="-122"/>
              </a:rPr>
              <a:t>汇报人</a:t>
            </a:r>
            <a:r>
              <a:rPr lang="zh-CN" altLang="en-US" sz="1400" dirty="0" smtClean="0">
                <a:solidFill>
                  <a:schemeClr val="bg1"/>
                </a:solidFill>
                <a:latin typeface="方正兰亭超细黑简体" panose="02000000000000000000" pitchFamily="2" charset="-122"/>
                <a:ea typeface="方正兰亭超细黑简体" panose="02000000000000000000" pitchFamily="2" charset="-122"/>
              </a:rPr>
              <a:t>：    </a:t>
            </a:r>
            <a:r>
              <a:rPr lang="zh-CN" altLang="en-US" sz="1400" dirty="0">
                <a:solidFill>
                  <a:schemeClr val="bg1"/>
                </a:solidFill>
                <a:latin typeface="方正兰亭超细黑简体" panose="02000000000000000000" pitchFamily="2" charset="-122"/>
                <a:ea typeface="方正兰亭超细黑简体" panose="02000000000000000000" pitchFamily="2" charset="-122"/>
              </a:rPr>
              <a:t>汇报时间：</a:t>
            </a:r>
            <a:r>
              <a:rPr lang="en-US" altLang="zh-CN" sz="1400" dirty="0" smtClean="0">
                <a:solidFill>
                  <a:schemeClr val="bg1"/>
                </a:solidFill>
                <a:latin typeface="方正兰亭超细黑简体" panose="02000000000000000000" pitchFamily="2" charset="-122"/>
                <a:ea typeface="方正兰亭超细黑简体" panose="02000000000000000000" pitchFamily="2" charset="-122"/>
              </a:rPr>
              <a:t>2015.08.08</a:t>
            </a:r>
            <a:endParaRPr lang="zh-CN" altLang="en-US" sz="1400" dirty="0">
              <a:solidFill>
                <a:schemeClr val="bg1"/>
              </a:solidFill>
              <a:latin typeface="方正兰亭超细黑简体" panose="02000000000000000000" pitchFamily="2" charset="-122"/>
              <a:ea typeface="方正兰亭超细黑简体" panose="02000000000000000000" pitchFamily="2" charset="-122"/>
            </a:endParaRPr>
          </a:p>
        </p:txBody>
      </p:sp>
      <p:grpSp>
        <p:nvGrpSpPr>
          <p:cNvPr id="5" name="组合 4"/>
          <p:cNvGrpSpPr/>
          <p:nvPr/>
        </p:nvGrpSpPr>
        <p:grpSpPr>
          <a:xfrm>
            <a:off x="3915770" y="2182946"/>
            <a:ext cx="4553253" cy="369332"/>
            <a:chOff x="2064002" y="1897170"/>
            <a:chExt cx="7171315" cy="560400"/>
          </a:xfrm>
        </p:grpSpPr>
        <p:cxnSp>
          <p:nvCxnSpPr>
            <p:cNvPr id="12" name="直接连接符 11"/>
            <p:cNvCxnSpPr/>
            <p:nvPr/>
          </p:nvCxnSpPr>
          <p:spPr>
            <a:xfrm>
              <a:off x="2064002" y="2158780"/>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32476" y="1897170"/>
              <a:ext cx="1690926" cy="560400"/>
            </a:xfrm>
            <a:prstGeom prst="rect">
              <a:avLst/>
            </a:prstGeom>
            <a:noFill/>
          </p:spPr>
          <p:txBody>
            <a:bodyPr wrap="none">
              <a:spAutoFit/>
            </a:bodyPr>
            <a:lstStyle/>
            <a:p>
              <a:pPr algn="ctr"/>
              <a:r>
                <a:rPr lang="zh-CN" altLang="en-US" b="1" dirty="0" smtClean="0">
                  <a:solidFill>
                    <a:schemeClr val="bg1"/>
                  </a:solidFill>
                  <a:latin typeface="方正兰亭超细黑简体" panose="02000000000000000000" pitchFamily="2" charset="-122"/>
                  <a:ea typeface="方正兰亭超细黑简体" panose="02000000000000000000" pitchFamily="2" charset="-122"/>
                </a:rPr>
                <a:t>谢谢大家</a:t>
              </a:r>
              <a:endParaRPr lang="en-US" altLang="zh-CN" b="1" dirty="0">
                <a:solidFill>
                  <a:schemeClr val="bg1"/>
                </a:solidFill>
                <a:latin typeface="方正兰亭超细黑简体" panose="02000000000000000000" pitchFamily="2" charset="-122"/>
                <a:ea typeface="方正兰亭超细黑简体" panose="02000000000000000000" pitchFamily="2" charset="-122"/>
              </a:endParaRPr>
            </a:p>
          </p:txBody>
        </p:sp>
        <p:cxnSp>
          <p:nvCxnSpPr>
            <p:cNvPr id="15" name="直接连接符 14"/>
            <p:cNvCxnSpPr/>
            <p:nvPr/>
          </p:nvCxnSpPr>
          <p:spPr>
            <a:xfrm>
              <a:off x="6715317" y="2158780"/>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3691753" y="2457321"/>
            <a:ext cx="4783682" cy="1446550"/>
          </a:xfrm>
          <a:prstGeom prst="rect">
            <a:avLst/>
          </a:prstGeom>
          <a:noFill/>
        </p:spPr>
        <p:txBody>
          <a:bodyPr wrap="none">
            <a:spAutoFit/>
          </a:bodyPr>
          <a:lstStyle>
            <a:defPPr>
              <a:defRPr lang="zh-CN"/>
            </a:defPPr>
            <a:lvl1pPr algn="ctr">
              <a:defRPr sz="11500">
                <a:solidFill>
                  <a:schemeClr val="bg1"/>
                </a:solidFill>
                <a:latin typeface="方正兰亭超细黑简体" panose="02000000000000000000" pitchFamily="2" charset="-122"/>
                <a:ea typeface="方正兰亭超细黑简体" panose="02000000000000000000" pitchFamily="2" charset="-122"/>
              </a:defRPr>
            </a:lvl1pPr>
          </a:lstStyle>
          <a:p>
            <a:r>
              <a:rPr lang="en-US" altLang="zh-CN" sz="8800" dirty="0" smtClean="0">
                <a:latin typeface="微软雅黑" pitchFamily="34" charset="-122"/>
                <a:ea typeface="微软雅黑" pitchFamily="34" charset="-122"/>
              </a:rPr>
              <a:t>THANKS</a:t>
            </a:r>
            <a:endParaRPr lang="zh-CN" altLang="en-US" sz="8800" dirty="0">
              <a:latin typeface="微软雅黑" pitchFamily="34" charset="-122"/>
              <a:ea typeface="微软雅黑" pitchFamily="34" charset="-122"/>
            </a:endParaRPr>
          </a:p>
        </p:txBody>
      </p:sp>
      <p:cxnSp>
        <p:nvCxnSpPr>
          <p:cNvPr id="10" name="直接连接符 9"/>
          <p:cNvCxnSpPr/>
          <p:nvPr/>
        </p:nvCxnSpPr>
        <p:spPr>
          <a:xfrm>
            <a:off x="4304133" y="5169430"/>
            <a:ext cx="3812437"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15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62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055394"/>
            <a:ext cx="12192000" cy="308810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3048000" y="2055394"/>
            <a:ext cx="0" cy="3096000"/>
          </a:xfrm>
          <a:prstGeom prst="line">
            <a:avLst/>
          </a:prstGeom>
          <a:ln>
            <a:solidFill>
              <a:srgbClr val="343434"/>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96000" y="2055394"/>
            <a:ext cx="0" cy="3096000"/>
          </a:xfrm>
          <a:prstGeom prst="line">
            <a:avLst/>
          </a:prstGeom>
          <a:ln>
            <a:solidFill>
              <a:srgbClr val="343434"/>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144000" y="2055394"/>
            <a:ext cx="0" cy="3096000"/>
          </a:xfrm>
          <a:prstGeom prst="line">
            <a:avLst/>
          </a:prstGeom>
          <a:ln>
            <a:solidFill>
              <a:srgbClr val="343434"/>
            </a:solidFill>
            <a:prstDash val="dash"/>
          </a:ln>
        </p:spPr>
        <p:style>
          <a:lnRef idx="1">
            <a:schemeClr val="accent1"/>
          </a:lnRef>
          <a:fillRef idx="0">
            <a:schemeClr val="accent1"/>
          </a:fillRef>
          <a:effectRef idx="0">
            <a:schemeClr val="accent1"/>
          </a:effectRef>
          <a:fontRef idx="minor">
            <a:schemeClr val="tx1"/>
          </a:fontRef>
        </p:style>
      </p:cxnSp>
      <p:sp>
        <p:nvSpPr>
          <p:cNvPr id="13" name="KSO_Shape"/>
          <p:cNvSpPr/>
          <p:nvPr/>
        </p:nvSpPr>
        <p:spPr bwMode="auto">
          <a:xfrm>
            <a:off x="1162192" y="2390814"/>
            <a:ext cx="985977" cy="1316208"/>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4" name="KSO_Shape"/>
          <p:cNvSpPr/>
          <p:nvPr/>
        </p:nvSpPr>
        <p:spPr bwMode="auto">
          <a:xfrm>
            <a:off x="9952281" y="2390814"/>
            <a:ext cx="1319011" cy="131620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5" name="KSO_Shape"/>
          <p:cNvSpPr/>
          <p:nvPr/>
        </p:nvSpPr>
        <p:spPr bwMode="auto">
          <a:xfrm>
            <a:off x="3925503" y="2390814"/>
            <a:ext cx="1319011" cy="1316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6" name="KSO_Shape"/>
          <p:cNvSpPr/>
          <p:nvPr/>
        </p:nvSpPr>
        <p:spPr bwMode="auto">
          <a:xfrm>
            <a:off x="7021848" y="2390814"/>
            <a:ext cx="1153098" cy="1316208"/>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7" name="矩形 16"/>
          <p:cNvSpPr/>
          <p:nvPr/>
        </p:nvSpPr>
        <p:spPr>
          <a:xfrm>
            <a:off x="458378" y="4042442"/>
            <a:ext cx="2393605" cy="800219"/>
          </a:xfrm>
          <a:prstGeom prst="rect">
            <a:avLst/>
          </a:prstGeom>
          <a:noFill/>
        </p:spPr>
        <p:txBody>
          <a:bodyPr wrap="none">
            <a:spAutoFit/>
          </a:bodyPr>
          <a:lstStyle/>
          <a:p>
            <a:pPr algn="ctr"/>
            <a:r>
              <a:rPr lang="zh-CN" altLang="en-US" sz="2800" b="1" dirty="0">
                <a:latin typeface="方正兰亭超细黑简体" panose="02000000000000000000" pitchFamily="2" charset="-122"/>
                <a:ea typeface="方正兰亭超细黑简体" panose="02000000000000000000" pitchFamily="2" charset="-122"/>
                <a:sym typeface="Calibri" pitchFamily="34" charset="0"/>
              </a:rPr>
              <a:t>时间</a:t>
            </a:r>
            <a:r>
              <a:rPr lang="zh-CN" altLang="en-US" sz="2800" b="1" dirty="0" smtClean="0">
                <a:latin typeface="方正兰亭超细黑简体" panose="02000000000000000000" pitchFamily="2" charset="-122"/>
                <a:ea typeface="方正兰亭超细黑简体" panose="02000000000000000000" pitchFamily="2" charset="-122"/>
                <a:sym typeface="Calibri" pitchFamily="34" charset="0"/>
              </a:rPr>
              <a:t>管理</a:t>
            </a:r>
            <a:endParaRPr lang="en-US" altLang="zh-CN" sz="2800" b="1" dirty="0" smtClean="0">
              <a:latin typeface="方正兰亭超细黑简体" panose="02000000000000000000" pitchFamily="2" charset="-122"/>
              <a:ea typeface="方正兰亭超细黑简体" panose="02000000000000000000" pitchFamily="2" charset="-122"/>
              <a:sym typeface="Calibri" pitchFamily="34" charset="0"/>
            </a:endParaRPr>
          </a:p>
          <a:p>
            <a:pPr algn="ctr"/>
            <a:r>
              <a:rPr lang="en-US" altLang="zh-CN" dirty="0">
                <a:latin typeface="方正兰亭超细黑简体" panose="02000000000000000000" pitchFamily="2" charset="-122"/>
                <a:ea typeface="方正兰亭超细黑简体" panose="02000000000000000000" pitchFamily="2" charset="-122"/>
              </a:rPr>
              <a:t>Time management</a:t>
            </a:r>
            <a:endParaRPr lang="zh-CN" altLang="en-US" dirty="0">
              <a:latin typeface="方正兰亭超细黑简体" panose="02000000000000000000" pitchFamily="2" charset="-122"/>
              <a:ea typeface="方正兰亭超细黑简体" panose="02000000000000000000" pitchFamily="2" charset="-122"/>
            </a:endParaRPr>
          </a:p>
        </p:txBody>
      </p:sp>
      <p:sp>
        <p:nvSpPr>
          <p:cNvPr id="18" name="矩形 17"/>
          <p:cNvSpPr/>
          <p:nvPr/>
        </p:nvSpPr>
        <p:spPr>
          <a:xfrm>
            <a:off x="3367367" y="4042442"/>
            <a:ext cx="2435283" cy="800219"/>
          </a:xfrm>
          <a:prstGeom prst="rect">
            <a:avLst/>
          </a:prstGeom>
          <a:noFill/>
        </p:spPr>
        <p:txBody>
          <a:bodyPr wrap="none">
            <a:spAutoFit/>
          </a:bodyPr>
          <a:lstStyle/>
          <a:p>
            <a:pPr algn="ctr"/>
            <a:r>
              <a:rPr lang="zh-CN" altLang="en-US" sz="2800" b="1" dirty="0" smtClean="0">
                <a:latin typeface="方正兰亭超细黑简体" panose="02000000000000000000" pitchFamily="2" charset="-122"/>
                <a:ea typeface="方正兰亭超细黑简体" panose="02000000000000000000" pitchFamily="2" charset="-122"/>
                <a:sym typeface="Calibri" pitchFamily="34" charset="0"/>
              </a:rPr>
              <a:t>管理能力</a:t>
            </a:r>
            <a:endParaRPr lang="en-US" altLang="zh-CN" sz="2800" b="1" dirty="0" smtClean="0">
              <a:latin typeface="方正兰亭超细黑简体" panose="02000000000000000000" pitchFamily="2" charset="-122"/>
              <a:ea typeface="方正兰亭超细黑简体" panose="02000000000000000000" pitchFamily="2" charset="-122"/>
              <a:sym typeface="Calibri" pitchFamily="34" charset="0"/>
            </a:endParaRPr>
          </a:p>
          <a:p>
            <a:pPr algn="ctr"/>
            <a:r>
              <a:rPr lang="en-US" altLang="zh-CN" dirty="0">
                <a:latin typeface="方正兰亭超细黑简体" panose="02000000000000000000" pitchFamily="2" charset="-122"/>
                <a:ea typeface="方正兰亭超细黑简体" panose="02000000000000000000" pitchFamily="2" charset="-122"/>
              </a:rPr>
              <a:t>Management ability</a:t>
            </a:r>
            <a:endParaRPr lang="zh-CN" altLang="en-US" dirty="0">
              <a:latin typeface="方正兰亭超细黑简体" panose="02000000000000000000" pitchFamily="2" charset="-122"/>
              <a:ea typeface="方正兰亭超细黑简体" panose="02000000000000000000" pitchFamily="2" charset="-122"/>
            </a:endParaRPr>
          </a:p>
        </p:txBody>
      </p:sp>
      <p:sp>
        <p:nvSpPr>
          <p:cNvPr id="19" name="矩形 18"/>
          <p:cNvSpPr/>
          <p:nvPr/>
        </p:nvSpPr>
        <p:spPr>
          <a:xfrm>
            <a:off x="6603300" y="4042442"/>
            <a:ext cx="1901483" cy="800219"/>
          </a:xfrm>
          <a:prstGeom prst="rect">
            <a:avLst/>
          </a:prstGeom>
          <a:noFill/>
        </p:spPr>
        <p:txBody>
          <a:bodyPr wrap="none">
            <a:spAutoFit/>
          </a:bodyPr>
          <a:lstStyle/>
          <a:p>
            <a:pPr algn="ctr"/>
            <a:r>
              <a:rPr lang="zh-CN" altLang="en-US" sz="2800" b="1" dirty="0" smtClean="0">
                <a:latin typeface="方正兰亭超细黑简体" panose="02000000000000000000" pitchFamily="2" charset="-122"/>
                <a:ea typeface="方正兰亭超细黑简体" panose="02000000000000000000" pitchFamily="2" charset="-122"/>
                <a:sym typeface="Calibri" pitchFamily="34" charset="0"/>
              </a:rPr>
              <a:t>应变能力</a:t>
            </a:r>
            <a:endParaRPr lang="en-US" altLang="zh-CN" sz="2800" b="1" dirty="0" smtClean="0">
              <a:latin typeface="方正兰亭超细黑简体" panose="02000000000000000000" pitchFamily="2" charset="-122"/>
              <a:ea typeface="方正兰亭超细黑简体" panose="02000000000000000000" pitchFamily="2" charset="-122"/>
              <a:sym typeface="Calibri" pitchFamily="34" charset="0"/>
            </a:endParaRPr>
          </a:p>
          <a:p>
            <a:pPr algn="ctr"/>
            <a:r>
              <a:rPr lang="en-US" altLang="zh-CN" dirty="0">
                <a:latin typeface="方正兰亭超细黑简体" panose="02000000000000000000" pitchFamily="2" charset="-122"/>
                <a:ea typeface="方正兰亭超细黑简体" panose="02000000000000000000" pitchFamily="2" charset="-122"/>
              </a:rPr>
              <a:t>Strain capacity</a:t>
            </a:r>
            <a:endParaRPr lang="zh-CN" altLang="en-US" dirty="0">
              <a:latin typeface="方正兰亭超细黑简体" panose="02000000000000000000" pitchFamily="2" charset="-122"/>
              <a:ea typeface="方正兰亭超细黑简体" panose="02000000000000000000" pitchFamily="2" charset="-122"/>
            </a:endParaRPr>
          </a:p>
        </p:txBody>
      </p:sp>
      <p:sp>
        <p:nvSpPr>
          <p:cNvPr id="21" name="矩形 20"/>
          <p:cNvSpPr/>
          <p:nvPr/>
        </p:nvSpPr>
        <p:spPr>
          <a:xfrm>
            <a:off x="9570851" y="4050336"/>
            <a:ext cx="2116285" cy="800219"/>
          </a:xfrm>
          <a:prstGeom prst="rect">
            <a:avLst/>
          </a:prstGeom>
          <a:noFill/>
        </p:spPr>
        <p:txBody>
          <a:bodyPr wrap="none">
            <a:spAutoFit/>
          </a:bodyPr>
          <a:lstStyle/>
          <a:p>
            <a:pPr algn="ctr"/>
            <a:r>
              <a:rPr lang="zh-CN" altLang="en-US" sz="2800" b="1" dirty="0" smtClean="0">
                <a:latin typeface="方正兰亭超细黑简体" panose="02000000000000000000" pitchFamily="2" charset="-122"/>
                <a:ea typeface="方正兰亭超细黑简体" panose="02000000000000000000" pitchFamily="2" charset="-122"/>
                <a:sym typeface="Calibri" pitchFamily="34" charset="0"/>
              </a:rPr>
              <a:t>协作能力</a:t>
            </a:r>
            <a:endParaRPr lang="en-US" altLang="zh-CN" sz="2800" b="1" dirty="0" smtClean="0">
              <a:latin typeface="方正兰亭超细黑简体" panose="02000000000000000000" pitchFamily="2" charset="-122"/>
              <a:ea typeface="方正兰亭超细黑简体" panose="02000000000000000000" pitchFamily="2" charset="-122"/>
              <a:sym typeface="Calibri" pitchFamily="34" charset="0"/>
            </a:endParaRPr>
          </a:p>
          <a:p>
            <a:pPr algn="ctr"/>
            <a:r>
              <a:rPr lang="en-US" altLang="zh-CN" dirty="0" smtClean="0">
                <a:latin typeface="方正兰亭超细黑简体" panose="02000000000000000000" pitchFamily="2" charset="-122"/>
                <a:ea typeface="方正兰亭超细黑简体" panose="02000000000000000000" pitchFamily="2" charset="-122"/>
              </a:rPr>
              <a:t>Teamwork ability</a:t>
            </a:r>
            <a:endParaRPr lang="zh-CN" altLang="en-US" dirty="0">
              <a:latin typeface="方正兰亭超细黑简体" panose="02000000000000000000" pitchFamily="2" charset="-122"/>
              <a:ea typeface="方正兰亭超细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5"/>
          <p:cNvSpPr/>
          <p:nvPr/>
        </p:nvSpPr>
        <p:spPr bwMode="auto">
          <a:xfrm>
            <a:off x="4165715" y="1259307"/>
            <a:ext cx="1935173" cy="1387851"/>
          </a:xfrm>
          <a:custGeom>
            <a:avLst/>
            <a:gdLst>
              <a:gd name="T0" fmla="*/ 83 w 83"/>
              <a:gd name="T1" fmla="*/ 0 h 59"/>
              <a:gd name="T2" fmla="*/ 0 w 83"/>
              <a:gd name="T3" fmla="*/ 23 h 59"/>
              <a:gd name="T4" fmla="*/ 20 w 83"/>
              <a:gd name="T5" fmla="*/ 59 h 59"/>
              <a:gd name="T6" fmla="*/ 83 w 83"/>
              <a:gd name="T7" fmla="*/ 42 h 59"/>
              <a:gd name="T8" fmla="*/ 83 w 83"/>
              <a:gd name="T9" fmla="*/ 0 h 59"/>
            </a:gdLst>
            <a:ahLst/>
            <a:cxnLst>
              <a:cxn ang="0">
                <a:pos x="T0" y="T1"/>
              </a:cxn>
              <a:cxn ang="0">
                <a:pos x="T2" y="T3"/>
              </a:cxn>
              <a:cxn ang="0">
                <a:pos x="T4" y="T5"/>
              </a:cxn>
              <a:cxn ang="0">
                <a:pos x="T6" y="T7"/>
              </a:cxn>
              <a:cxn ang="0">
                <a:pos x="T8" y="T9"/>
              </a:cxn>
            </a:cxnLst>
            <a:rect l="0" t="0" r="r" b="b"/>
            <a:pathLst>
              <a:path w="83" h="59">
                <a:moveTo>
                  <a:pt x="83" y="0"/>
                </a:moveTo>
                <a:cubicBezTo>
                  <a:pt x="52" y="0"/>
                  <a:pt x="26" y="8"/>
                  <a:pt x="0" y="23"/>
                </a:cubicBezTo>
                <a:cubicBezTo>
                  <a:pt x="20" y="59"/>
                  <a:pt x="20" y="59"/>
                  <a:pt x="20" y="59"/>
                </a:cubicBezTo>
                <a:cubicBezTo>
                  <a:pt x="40" y="47"/>
                  <a:pt x="60" y="42"/>
                  <a:pt x="83" y="42"/>
                </a:cubicBezTo>
                <a:cubicBezTo>
                  <a:pt x="83" y="0"/>
                  <a:pt x="83" y="0"/>
                  <a:pt x="83"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37" name="Freeform 6"/>
          <p:cNvSpPr>
            <a:spLocks noEditPoints="1"/>
          </p:cNvSpPr>
          <p:nvPr/>
        </p:nvSpPr>
        <p:spPr bwMode="auto">
          <a:xfrm>
            <a:off x="2719222" y="1796855"/>
            <a:ext cx="3381665" cy="3410985"/>
          </a:xfrm>
          <a:custGeom>
            <a:avLst/>
            <a:gdLst>
              <a:gd name="T0" fmla="*/ 145 w 145"/>
              <a:gd name="T1" fmla="*/ 145 h 145"/>
              <a:gd name="T2" fmla="*/ 145 w 145"/>
              <a:gd name="T3" fmla="*/ 145 h 145"/>
              <a:gd name="T4" fmla="*/ 62 w 145"/>
              <a:gd name="T5" fmla="*/ 0 h 145"/>
              <a:gd name="T6" fmla="*/ 0 w 145"/>
              <a:gd name="T7" fmla="*/ 61 h 145"/>
              <a:gd name="T8" fmla="*/ 32 w 145"/>
              <a:gd name="T9" fmla="*/ 79 h 145"/>
              <a:gd name="T10" fmla="*/ 80 w 145"/>
              <a:gd name="T11" fmla="*/ 31 h 145"/>
              <a:gd name="T12" fmla="*/ 145 w 145"/>
              <a:gd name="T13" fmla="*/ 145 h 145"/>
              <a:gd name="T14" fmla="*/ 82 w 145"/>
              <a:gd name="T15" fmla="*/ 36 h 145"/>
              <a:gd name="T16" fmla="*/ 82 w 145"/>
              <a:gd name="T17" fmla="*/ 36 h 145"/>
              <a:gd name="T18" fmla="*/ 62 w 145"/>
              <a:gd name="T1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145" y="145"/>
                </a:moveTo>
                <a:cubicBezTo>
                  <a:pt x="145" y="145"/>
                  <a:pt x="145" y="145"/>
                  <a:pt x="145" y="145"/>
                </a:cubicBezTo>
                <a:moveTo>
                  <a:pt x="62" y="0"/>
                </a:moveTo>
                <a:cubicBezTo>
                  <a:pt x="35" y="15"/>
                  <a:pt x="16" y="34"/>
                  <a:pt x="0" y="61"/>
                </a:cubicBezTo>
                <a:cubicBezTo>
                  <a:pt x="32" y="79"/>
                  <a:pt x="32" y="79"/>
                  <a:pt x="32" y="79"/>
                </a:cubicBezTo>
                <a:cubicBezTo>
                  <a:pt x="44" y="58"/>
                  <a:pt x="59" y="43"/>
                  <a:pt x="80" y="31"/>
                </a:cubicBezTo>
                <a:cubicBezTo>
                  <a:pt x="145" y="145"/>
                  <a:pt x="145" y="145"/>
                  <a:pt x="145" y="145"/>
                </a:cubicBezTo>
                <a:cubicBezTo>
                  <a:pt x="82" y="36"/>
                  <a:pt x="82" y="36"/>
                  <a:pt x="82" y="36"/>
                </a:cubicBezTo>
                <a:cubicBezTo>
                  <a:pt x="82" y="36"/>
                  <a:pt x="82" y="36"/>
                  <a:pt x="82" y="36"/>
                </a:cubicBezTo>
                <a:cubicBezTo>
                  <a:pt x="62" y="0"/>
                  <a:pt x="62" y="0"/>
                  <a:pt x="62"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38" name="Freeform 7"/>
          <p:cNvSpPr/>
          <p:nvPr/>
        </p:nvSpPr>
        <p:spPr bwMode="auto">
          <a:xfrm>
            <a:off x="2210995" y="3233574"/>
            <a:ext cx="3889892" cy="1974267"/>
          </a:xfrm>
          <a:custGeom>
            <a:avLst/>
            <a:gdLst>
              <a:gd name="T0" fmla="*/ 22 w 167"/>
              <a:gd name="T1" fmla="*/ 0 h 84"/>
              <a:gd name="T2" fmla="*/ 0 w 167"/>
              <a:gd name="T3" fmla="*/ 84 h 84"/>
              <a:gd name="T4" fmla="*/ 167 w 167"/>
              <a:gd name="T5" fmla="*/ 84 h 84"/>
              <a:gd name="T6" fmla="*/ 56 w 167"/>
              <a:gd name="T7" fmla="*/ 84 h 84"/>
              <a:gd name="T8" fmla="*/ 71 w 167"/>
              <a:gd name="T9" fmla="*/ 28 h 84"/>
              <a:gd name="T10" fmla="*/ 54 w 167"/>
              <a:gd name="T11" fmla="*/ 18 h 84"/>
              <a:gd name="T12" fmla="*/ 54 w 167"/>
              <a:gd name="T13" fmla="*/ 18 h 84"/>
              <a:gd name="T14" fmla="*/ 22 w 167"/>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84">
                <a:moveTo>
                  <a:pt x="22" y="0"/>
                </a:moveTo>
                <a:cubicBezTo>
                  <a:pt x="7" y="27"/>
                  <a:pt x="0" y="53"/>
                  <a:pt x="0" y="84"/>
                </a:cubicBezTo>
                <a:cubicBezTo>
                  <a:pt x="167" y="84"/>
                  <a:pt x="167" y="84"/>
                  <a:pt x="167" y="84"/>
                </a:cubicBezTo>
                <a:cubicBezTo>
                  <a:pt x="56" y="84"/>
                  <a:pt x="56" y="84"/>
                  <a:pt x="56" y="84"/>
                </a:cubicBezTo>
                <a:cubicBezTo>
                  <a:pt x="56" y="63"/>
                  <a:pt x="61" y="46"/>
                  <a:pt x="71" y="28"/>
                </a:cubicBezTo>
                <a:cubicBezTo>
                  <a:pt x="54" y="18"/>
                  <a:pt x="54" y="18"/>
                  <a:pt x="54" y="18"/>
                </a:cubicBezTo>
                <a:cubicBezTo>
                  <a:pt x="54" y="18"/>
                  <a:pt x="54" y="18"/>
                  <a:pt x="54" y="18"/>
                </a:cubicBezTo>
                <a:cubicBezTo>
                  <a:pt x="22" y="0"/>
                  <a:pt x="22" y="0"/>
                  <a:pt x="22"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39" name="Freeform 8"/>
          <p:cNvSpPr/>
          <p:nvPr/>
        </p:nvSpPr>
        <p:spPr bwMode="auto">
          <a:xfrm>
            <a:off x="6100887" y="3233574"/>
            <a:ext cx="3880119" cy="1974267"/>
          </a:xfrm>
          <a:custGeom>
            <a:avLst/>
            <a:gdLst>
              <a:gd name="T0" fmla="*/ 145 w 167"/>
              <a:gd name="T1" fmla="*/ 0 h 84"/>
              <a:gd name="T2" fmla="*/ 97 w 167"/>
              <a:gd name="T3" fmla="*/ 28 h 84"/>
              <a:gd name="T4" fmla="*/ 97 w 167"/>
              <a:gd name="T5" fmla="*/ 28 h 84"/>
              <a:gd name="T6" fmla="*/ 0 w 167"/>
              <a:gd name="T7" fmla="*/ 84 h 84"/>
              <a:gd name="T8" fmla="*/ 109 w 167"/>
              <a:gd name="T9" fmla="*/ 21 h 84"/>
              <a:gd name="T10" fmla="*/ 125 w 167"/>
              <a:gd name="T11" fmla="*/ 84 h 84"/>
              <a:gd name="T12" fmla="*/ 0 w 167"/>
              <a:gd name="T13" fmla="*/ 84 h 84"/>
              <a:gd name="T14" fmla="*/ 167 w 167"/>
              <a:gd name="T15" fmla="*/ 84 h 84"/>
              <a:gd name="T16" fmla="*/ 145 w 167"/>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84">
                <a:moveTo>
                  <a:pt x="145" y="0"/>
                </a:moveTo>
                <a:cubicBezTo>
                  <a:pt x="97" y="28"/>
                  <a:pt x="97" y="28"/>
                  <a:pt x="97" y="28"/>
                </a:cubicBezTo>
                <a:cubicBezTo>
                  <a:pt x="97" y="28"/>
                  <a:pt x="97" y="28"/>
                  <a:pt x="97" y="28"/>
                </a:cubicBezTo>
                <a:cubicBezTo>
                  <a:pt x="0" y="84"/>
                  <a:pt x="0" y="84"/>
                  <a:pt x="0" y="84"/>
                </a:cubicBezTo>
                <a:cubicBezTo>
                  <a:pt x="109" y="21"/>
                  <a:pt x="109" y="21"/>
                  <a:pt x="109" y="21"/>
                </a:cubicBezTo>
                <a:cubicBezTo>
                  <a:pt x="120" y="41"/>
                  <a:pt x="125" y="60"/>
                  <a:pt x="125" y="84"/>
                </a:cubicBezTo>
                <a:cubicBezTo>
                  <a:pt x="0" y="84"/>
                  <a:pt x="0" y="84"/>
                  <a:pt x="0" y="84"/>
                </a:cubicBezTo>
                <a:cubicBezTo>
                  <a:pt x="167" y="84"/>
                  <a:pt x="167" y="84"/>
                  <a:pt x="167" y="84"/>
                </a:cubicBezTo>
                <a:cubicBezTo>
                  <a:pt x="167" y="53"/>
                  <a:pt x="160" y="27"/>
                  <a:pt x="145"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40" name="Freeform 9"/>
          <p:cNvSpPr>
            <a:spLocks noEditPoints="1"/>
          </p:cNvSpPr>
          <p:nvPr/>
        </p:nvSpPr>
        <p:spPr bwMode="auto">
          <a:xfrm>
            <a:off x="6100887" y="1796855"/>
            <a:ext cx="3371892" cy="3410985"/>
          </a:xfrm>
          <a:custGeom>
            <a:avLst/>
            <a:gdLst>
              <a:gd name="T0" fmla="*/ 0 w 145"/>
              <a:gd name="T1" fmla="*/ 145 h 145"/>
              <a:gd name="T2" fmla="*/ 0 w 145"/>
              <a:gd name="T3" fmla="*/ 145 h 145"/>
              <a:gd name="T4" fmla="*/ 84 w 145"/>
              <a:gd name="T5" fmla="*/ 0 h 145"/>
              <a:gd name="T6" fmla="*/ 72 w 145"/>
              <a:gd name="T7" fmla="*/ 20 h 145"/>
              <a:gd name="T8" fmla="*/ 72 w 145"/>
              <a:gd name="T9" fmla="*/ 20 h 145"/>
              <a:gd name="T10" fmla="*/ 56 w 145"/>
              <a:gd name="T11" fmla="*/ 48 h 145"/>
              <a:gd name="T12" fmla="*/ 97 w 145"/>
              <a:gd name="T13" fmla="*/ 89 h 145"/>
              <a:gd name="T14" fmla="*/ 145 w 145"/>
              <a:gd name="T15" fmla="*/ 61 h 145"/>
              <a:gd name="T16" fmla="*/ 84 w 145"/>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45">
                <a:moveTo>
                  <a:pt x="0" y="145"/>
                </a:moveTo>
                <a:cubicBezTo>
                  <a:pt x="0" y="145"/>
                  <a:pt x="0" y="145"/>
                  <a:pt x="0" y="145"/>
                </a:cubicBezTo>
                <a:moveTo>
                  <a:pt x="84" y="0"/>
                </a:moveTo>
                <a:cubicBezTo>
                  <a:pt x="72" y="20"/>
                  <a:pt x="72" y="20"/>
                  <a:pt x="72" y="20"/>
                </a:cubicBezTo>
                <a:cubicBezTo>
                  <a:pt x="72" y="20"/>
                  <a:pt x="72" y="20"/>
                  <a:pt x="72" y="20"/>
                </a:cubicBezTo>
                <a:cubicBezTo>
                  <a:pt x="56" y="48"/>
                  <a:pt x="56" y="48"/>
                  <a:pt x="56" y="48"/>
                </a:cubicBezTo>
                <a:cubicBezTo>
                  <a:pt x="74" y="58"/>
                  <a:pt x="86" y="71"/>
                  <a:pt x="97" y="89"/>
                </a:cubicBezTo>
                <a:cubicBezTo>
                  <a:pt x="145" y="61"/>
                  <a:pt x="145" y="61"/>
                  <a:pt x="145" y="61"/>
                </a:cubicBezTo>
                <a:cubicBezTo>
                  <a:pt x="129" y="34"/>
                  <a:pt x="110" y="15"/>
                  <a:pt x="84"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41" name="Freeform 10"/>
          <p:cNvSpPr/>
          <p:nvPr/>
        </p:nvSpPr>
        <p:spPr bwMode="auto">
          <a:xfrm>
            <a:off x="6100887" y="1259307"/>
            <a:ext cx="1954720" cy="3948533"/>
          </a:xfrm>
          <a:custGeom>
            <a:avLst/>
            <a:gdLst>
              <a:gd name="T0" fmla="*/ 0 w 84"/>
              <a:gd name="T1" fmla="*/ 0 h 168"/>
              <a:gd name="T2" fmla="*/ 0 w 84"/>
              <a:gd name="T3" fmla="*/ 42 h 168"/>
              <a:gd name="T4" fmla="*/ 0 w 84"/>
              <a:gd name="T5" fmla="*/ 42 h 168"/>
              <a:gd name="T6" fmla="*/ 0 w 84"/>
              <a:gd name="T7" fmla="*/ 168 h 168"/>
              <a:gd name="T8" fmla="*/ 0 w 84"/>
              <a:gd name="T9" fmla="*/ 24 h 168"/>
              <a:gd name="T10" fmla="*/ 72 w 84"/>
              <a:gd name="T11" fmla="*/ 43 h 168"/>
              <a:gd name="T12" fmla="*/ 84 w 84"/>
              <a:gd name="T13" fmla="*/ 23 h 168"/>
              <a:gd name="T14" fmla="*/ 0 w 84"/>
              <a:gd name="T15" fmla="*/ 0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68">
                <a:moveTo>
                  <a:pt x="0" y="0"/>
                </a:moveTo>
                <a:cubicBezTo>
                  <a:pt x="0" y="42"/>
                  <a:pt x="0" y="42"/>
                  <a:pt x="0" y="42"/>
                </a:cubicBezTo>
                <a:cubicBezTo>
                  <a:pt x="0" y="42"/>
                  <a:pt x="0" y="42"/>
                  <a:pt x="0" y="42"/>
                </a:cubicBezTo>
                <a:cubicBezTo>
                  <a:pt x="0" y="168"/>
                  <a:pt x="0" y="168"/>
                  <a:pt x="0" y="168"/>
                </a:cubicBezTo>
                <a:cubicBezTo>
                  <a:pt x="0" y="24"/>
                  <a:pt x="0" y="24"/>
                  <a:pt x="0" y="24"/>
                </a:cubicBezTo>
                <a:cubicBezTo>
                  <a:pt x="26" y="24"/>
                  <a:pt x="49" y="30"/>
                  <a:pt x="72" y="43"/>
                </a:cubicBezTo>
                <a:cubicBezTo>
                  <a:pt x="84" y="23"/>
                  <a:pt x="84" y="23"/>
                  <a:pt x="84" y="23"/>
                </a:cubicBezTo>
                <a:cubicBezTo>
                  <a:pt x="57" y="8"/>
                  <a:pt x="31" y="0"/>
                  <a:pt x="0" y="0"/>
                </a:cubicBezTo>
              </a:path>
            </a:pathLst>
          </a:custGeom>
          <a:solidFill>
            <a:schemeClr val="bg1">
              <a:lumMod val="95000"/>
              <a:alpha val="50000"/>
            </a:schemeClr>
          </a:solidFill>
          <a:ln>
            <a:noFill/>
          </a:ln>
        </p:spPr>
        <p:txBody>
          <a:bodyPr vert="horz" wrap="square" lIns="91440" tIns="45720" rIns="91440" bIns="45720" numCol="1" anchor="t" anchorCtr="0" compatLnSpc="1"/>
          <a:lstStyle/>
          <a:p>
            <a:endParaRPr lang="zh-CN" altLang="en-US"/>
          </a:p>
        </p:txBody>
      </p:sp>
      <p:sp>
        <p:nvSpPr>
          <p:cNvPr id="42" name="Freeform 11"/>
          <p:cNvSpPr/>
          <p:nvPr/>
        </p:nvSpPr>
        <p:spPr bwMode="auto">
          <a:xfrm>
            <a:off x="4634847" y="2246440"/>
            <a:ext cx="1466040" cy="2961400"/>
          </a:xfrm>
          <a:custGeom>
            <a:avLst/>
            <a:gdLst>
              <a:gd name="T0" fmla="*/ 63 w 63"/>
              <a:gd name="T1" fmla="*/ 0 h 126"/>
              <a:gd name="T2" fmla="*/ 0 w 63"/>
              <a:gd name="T3" fmla="*/ 17 h 126"/>
              <a:gd name="T4" fmla="*/ 63 w 63"/>
              <a:gd name="T5" fmla="*/ 126 h 126"/>
              <a:gd name="T6" fmla="*/ 63 w 63"/>
              <a:gd name="T7" fmla="*/ 0 h 126"/>
            </a:gdLst>
            <a:ahLst/>
            <a:cxnLst>
              <a:cxn ang="0">
                <a:pos x="T0" y="T1"/>
              </a:cxn>
              <a:cxn ang="0">
                <a:pos x="T2" y="T3"/>
              </a:cxn>
              <a:cxn ang="0">
                <a:pos x="T4" y="T5"/>
              </a:cxn>
              <a:cxn ang="0">
                <a:pos x="T6" y="T7"/>
              </a:cxn>
            </a:cxnLst>
            <a:rect l="0" t="0" r="r" b="b"/>
            <a:pathLst>
              <a:path w="63" h="126">
                <a:moveTo>
                  <a:pt x="63" y="0"/>
                </a:moveTo>
                <a:cubicBezTo>
                  <a:pt x="40" y="0"/>
                  <a:pt x="20" y="5"/>
                  <a:pt x="0" y="17"/>
                </a:cubicBezTo>
                <a:cubicBezTo>
                  <a:pt x="63" y="126"/>
                  <a:pt x="63" y="126"/>
                  <a:pt x="63" y="126"/>
                </a:cubicBezTo>
                <a:cubicBezTo>
                  <a:pt x="63" y="0"/>
                  <a:pt x="63" y="0"/>
                  <a:pt x="63"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43" name="Freeform 12"/>
          <p:cNvSpPr/>
          <p:nvPr/>
        </p:nvSpPr>
        <p:spPr bwMode="auto">
          <a:xfrm>
            <a:off x="4634847" y="2647158"/>
            <a:ext cx="1466040" cy="2560682"/>
          </a:xfrm>
          <a:custGeom>
            <a:avLst/>
            <a:gdLst>
              <a:gd name="T0" fmla="*/ 0 w 150"/>
              <a:gd name="T1" fmla="*/ 0 h 262"/>
              <a:gd name="T2" fmla="*/ 0 w 150"/>
              <a:gd name="T3" fmla="*/ 0 h 262"/>
              <a:gd name="T4" fmla="*/ 150 w 150"/>
              <a:gd name="T5" fmla="*/ 262 h 262"/>
              <a:gd name="T6" fmla="*/ 0 w 150"/>
              <a:gd name="T7" fmla="*/ 0 h 262"/>
            </a:gdLst>
            <a:ahLst/>
            <a:cxnLst>
              <a:cxn ang="0">
                <a:pos x="T0" y="T1"/>
              </a:cxn>
              <a:cxn ang="0">
                <a:pos x="T2" y="T3"/>
              </a:cxn>
              <a:cxn ang="0">
                <a:pos x="T4" y="T5"/>
              </a:cxn>
              <a:cxn ang="0">
                <a:pos x="T6" y="T7"/>
              </a:cxn>
            </a:cxnLst>
            <a:rect l="0" t="0" r="r" b="b"/>
            <a:pathLst>
              <a:path w="150" h="262">
                <a:moveTo>
                  <a:pt x="0" y="0"/>
                </a:moveTo>
                <a:lnTo>
                  <a:pt x="0" y="0"/>
                </a:lnTo>
                <a:lnTo>
                  <a:pt x="150" y="262"/>
                </a:lnTo>
                <a:lnTo>
                  <a:pt x="0" y="0"/>
                </a:lnTo>
                <a:close/>
              </a:path>
            </a:pathLst>
          </a:custGeom>
          <a:solidFill>
            <a:srgbClr val="33A9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3"/>
          <p:cNvSpPr/>
          <p:nvPr/>
        </p:nvSpPr>
        <p:spPr bwMode="auto">
          <a:xfrm>
            <a:off x="4634847" y="2647158"/>
            <a:ext cx="1466040" cy="2560682"/>
          </a:xfrm>
          <a:custGeom>
            <a:avLst/>
            <a:gdLst>
              <a:gd name="T0" fmla="*/ 0 w 150"/>
              <a:gd name="T1" fmla="*/ 0 h 262"/>
              <a:gd name="T2" fmla="*/ 0 w 150"/>
              <a:gd name="T3" fmla="*/ 0 h 262"/>
              <a:gd name="T4" fmla="*/ 150 w 150"/>
              <a:gd name="T5" fmla="*/ 262 h 262"/>
              <a:gd name="T6" fmla="*/ 0 w 150"/>
              <a:gd name="T7" fmla="*/ 0 h 262"/>
            </a:gdLst>
            <a:ahLst/>
            <a:cxnLst>
              <a:cxn ang="0">
                <a:pos x="T0" y="T1"/>
              </a:cxn>
              <a:cxn ang="0">
                <a:pos x="T2" y="T3"/>
              </a:cxn>
              <a:cxn ang="0">
                <a:pos x="T4" y="T5"/>
              </a:cxn>
              <a:cxn ang="0">
                <a:pos x="T6" y="T7"/>
              </a:cxn>
            </a:cxnLst>
            <a:rect l="0" t="0" r="r" b="b"/>
            <a:pathLst>
              <a:path w="150" h="262">
                <a:moveTo>
                  <a:pt x="0" y="0"/>
                </a:moveTo>
                <a:lnTo>
                  <a:pt x="0" y="0"/>
                </a:lnTo>
                <a:lnTo>
                  <a:pt x="150" y="2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4"/>
          <p:cNvSpPr/>
          <p:nvPr/>
        </p:nvSpPr>
        <p:spPr bwMode="auto">
          <a:xfrm>
            <a:off x="3464415" y="2536360"/>
            <a:ext cx="2629098" cy="2677965"/>
          </a:xfrm>
          <a:custGeom>
            <a:avLst/>
            <a:gdLst>
              <a:gd name="T0" fmla="*/ 48 w 113"/>
              <a:gd name="T1" fmla="*/ 0 h 114"/>
              <a:gd name="T2" fmla="*/ 0 w 113"/>
              <a:gd name="T3" fmla="*/ 48 h 114"/>
              <a:gd name="T4" fmla="*/ 17 w 113"/>
              <a:gd name="T5" fmla="*/ 58 h 114"/>
              <a:gd name="T6" fmla="*/ 17 w 113"/>
              <a:gd name="T7" fmla="*/ 58 h 114"/>
              <a:gd name="T8" fmla="*/ 113 w 113"/>
              <a:gd name="T9" fmla="*/ 114 h 114"/>
              <a:gd name="T10" fmla="*/ 48 w 113"/>
              <a:gd name="T11" fmla="*/ 0 h 114"/>
            </a:gdLst>
            <a:ahLst/>
            <a:cxnLst>
              <a:cxn ang="0">
                <a:pos x="T0" y="T1"/>
              </a:cxn>
              <a:cxn ang="0">
                <a:pos x="T2" y="T3"/>
              </a:cxn>
              <a:cxn ang="0">
                <a:pos x="T4" y="T5"/>
              </a:cxn>
              <a:cxn ang="0">
                <a:pos x="T6" y="T7"/>
              </a:cxn>
              <a:cxn ang="0">
                <a:pos x="T8" y="T9"/>
              </a:cxn>
              <a:cxn ang="0">
                <a:pos x="T10" y="T11"/>
              </a:cxn>
            </a:cxnLst>
            <a:rect l="0" t="0" r="r" b="b"/>
            <a:pathLst>
              <a:path w="113" h="114">
                <a:moveTo>
                  <a:pt x="48" y="0"/>
                </a:moveTo>
                <a:cubicBezTo>
                  <a:pt x="27" y="12"/>
                  <a:pt x="12" y="27"/>
                  <a:pt x="0" y="48"/>
                </a:cubicBezTo>
                <a:cubicBezTo>
                  <a:pt x="17" y="58"/>
                  <a:pt x="17" y="58"/>
                  <a:pt x="17" y="58"/>
                </a:cubicBezTo>
                <a:cubicBezTo>
                  <a:pt x="17" y="58"/>
                  <a:pt x="17" y="58"/>
                  <a:pt x="17" y="58"/>
                </a:cubicBezTo>
                <a:cubicBezTo>
                  <a:pt x="113" y="114"/>
                  <a:pt x="113" y="114"/>
                  <a:pt x="113" y="114"/>
                </a:cubicBezTo>
                <a:cubicBezTo>
                  <a:pt x="48" y="0"/>
                  <a:pt x="48" y="0"/>
                  <a:pt x="48"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46" name="Freeform 15"/>
          <p:cNvSpPr/>
          <p:nvPr/>
        </p:nvSpPr>
        <p:spPr bwMode="auto">
          <a:xfrm>
            <a:off x="3471789" y="3663612"/>
            <a:ext cx="390944" cy="234566"/>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17" y="10"/>
                  <a:pt x="17" y="10"/>
                  <a:pt x="17" y="10"/>
                </a:cubicBezTo>
                <a:cubicBezTo>
                  <a:pt x="17" y="10"/>
                  <a:pt x="17" y="10"/>
                  <a:pt x="17" y="10"/>
                </a:cubicBezTo>
                <a:cubicBezTo>
                  <a:pt x="0" y="0"/>
                  <a:pt x="0" y="0"/>
                  <a:pt x="0" y="0"/>
                </a:cubicBezTo>
              </a:path>
            </a:pathLst>
          </a:custGeom>
          <a:solidFill>
            <a:srgbClr val="3E5A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6"/>
          <p:cNvSpPr/>
          <p:nvPr/>
        </p:nvSpPr>
        <p:spPr bwMode="auto">
          <a:xfrm>
            <a:off x="3510884" y="3898178"/>
            <a:ext cx="2590004" cy="1309662"/>
          </a:xfrm>
          <a:custGeom>
            <a:avLst/>
            <a:gdLst>
              <a:gd name="T0" fmla="*/ 15 w 111"/>
              <a:gd name="T1" fmla="*/ 0 h 56"/>
              <a:gd name="T2" fmla="*/ 15 w 111"/>
              <a:gd name="T3" fmla="*/ 0 h 56"/>
              <a:gd name="T4" fmla="*/ 0 w 111"/>
              <a:gd name="T5" fmla="*/ 56 h 56"/>
              <a:gd name="T6" fmla="*/ 111 w 111"/>
              <a:gd name="T7" fmla="*/ 56 h 56"/>
              <a:gd name="T8" fmla="*/ 15 w 111"/>
              <a:gd name="T9" fmla="*/ 0 h 56"/>
            </a:gdLst>
            <a:ahLst/>
            <a:cxnLst>
              <a:cxn ang="0">
                <a:pos x="T0" y="T1"/>
              </a:cxn>
              <a:cxn ang="0">
                <a:pos x="T2" y="T3"/>
              </a:cxn>
              <a:cxn ang="0">
                <a:pos x="T4" y="T5"/>
              </a:cxn>
              <a:cxn ang="0">
                <a:pos x="T6" y="T7"/>
              </a:cxn>
              <a:cxn ang="0">
                <a:pos x="T8" y="T9"/>
              </a:cxn>
            </a:cxnLst>
            <a:rect l="0" t="0" r="r" b="b"/>
            <a:pathLst>
              <a:path w="111" h="56">
                <a:moveTo>
                  <a:pt x="15" y="0"/>
                </a:moveTo>
                <a:cubicBezTo>
                  <a:pt x="15" y="0"/>
                  <a:pt x="15" y="0"/>
                  <a:pt x="15" y="0"/>
                </a:cubicBezTo>
                <a:cubicBezTo>
                  <a:pt x="5" y="18"/>
                  <a:pt x="0" y="35"/>
                  <a:pt x="0" y="56"/>
                </a:cubicBezTo>
                <a:cubicBezTo>
                  <a:pt x="111" y="56"/>
                  <a:pt x="111" y="56"/>
                  <a:pt x="111" y="56"/>
                </a:cubicBezTo>
                <a:cubicBezTo>
                  <a:pt x="15" y="0"/>
                  <a:pt x="15" y="0"/>
                  <a:pt x="15"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48" name="Freeform 17"/>
          <p:cNvSpPr/>
          <p:nvPr/>
        </p:nvSpPr>
        <p:spPr bwMode="auto">
          <a:xfrm>
            <a:off x="6100887" y="3732027"/>
            <a:ext cx="2902759" cy="1475813"/>
          </a:xfrm>
          <a:custGeom>
            <a:avLst/>
            <a:gdLst>
              <a:gd name="T0" fmla="*/ 109 w 125"/>
              <a:gd name="T1" fmla="*/ 0 h 63"/>
              <a:gd name="T2" fmla="*/ 0 w 125"/>
              <a:gd name="T3" fmla="*/ 63 h 63"/>
              <a:gd name="T4" fmla="*/ 125 w 125"/>
              <a:gd name="T5" fmla="*/ 63 h 63"/>
              <a:gd name="T6" fmla="*/ 109 w 125"/>
              <a:gd name="T7" fmla="*/ 0 h 63"/>
            </a:gdLst>
            <a:ahLst/>
            <a:cxnLst>
              <a:cxn ang="0">
                <a:pos x="T0" y="T1"/>
              </a:cxn>
              <a:cxn ang="0">
                <a:pos x="T2" y="T3"/>
              </a:cxn>
              <a:cxn ang="0">
                <a:pos x="T4" y="T5"/>
              </a:cxn>
              <a:cxn ang="0">
                <a:pos x="T6" y="T7"/>
              </a:cxn>
            </a:cxnLst>
            <a:rect l="0" t="0" r="r" b="b"/>
            <a:pathLst>
              <a:path w="125" h="63">
                <a:moveTo>
                  <a:pt x="109" y="0"/>
                </a:moveTo>
                <a:cubicBezTo>
                  <a:pt x="0" y="63"/>
                  <a:pt x="0" y="63"/>
                  <a:pt x="0" y="63"/>
                </a:cubicBezTo>
                <a:cubicBezTo>
                  <a:pt x="125" y="63"/>
                  <a:pt x="125" y="63"/>
                  <a:pt x="125" y="63"/>
                </a:cubicBezTo>
                <a:cubicBezTo>
                  <a:pt x="125" y="39"/>
                  <a:pt x="120" y="20"/>
                  <a:pt x="109"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49" name="Freeform 18"/>
          <p:cNvSpPr/>
          <p:nvPr/>
        </p:nvSpPr>
        <p:spPr bwMode="auto">
          <a:xfrm>
            <a:off x="6100887" y="3898178"/>
            <a:ext cx="2257701" cy="1309662"/>
          </a:xfrm>
          <a:custGeom>
            <a:avLst/>
            <a:gdLst>
              <a:gd name="T0" fmla="*/ 231 w 231"/>
              <a:gd name="T1" fmla="*/ 0 h 134"/>
              <a:gd name="T2" fmla="*/ 0 w 231"/>
              <a:gd name="T3" fmla="*/ 134 h 134"/>
              <a:gd name="T4" fmla="*/ 231 w 231"/>
              <a:gd name="T5" fmla="*/ 0 h 134"/>
              <a:gd name="T6" fmla="*/ 231 w 231"/>
              <a:gd name="T7" fmla="*/ 0 h 134"/>
            </a:gdLst>
            <a:ahLst/>
            <a:cxnLst>
              <a:cxn ang="0">
                <a:pos x="T0" y="T1"/>
              </a:cxn>
              <a:cxn ang="0">
                <a:pos x="T2" y="T3"/>
              </a:cxn>
              <a:cxn ang="0">
                <a:pos x="T4" y="T5"/>
              </a:cxn>
              <a:cxn ang="0">
                <a:pos x="T6" y="T7"/>
              </a:cxn>
            </a:cxnLst>
            <a:rect l="0" t="0" r="r" b="b"/>
            <a:pathLst>
              <a:path w="231" h="134">
                <a:moveTo>
                  <a:pt x="231" y="0"/>
                </a:moveTo>
                <a:lnTo>
                  <a:pt x="0" y="134"/>
                </a:lnTo>
                <a:lnTo>
                  <a:pt x="231" y="0"/>
                </a:lnTo>
                <a:lnTo>
                  <a:pt x="231" y="0"/>
                </a:lnTo>
                <a:close/>
              </a:path>
            </a:pathLst>
          </a:custGeom>
          <a:solidFill>
            <a:srgbClr val="405C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9"/>
          <p:cNvSpPr/>
          <p:nvPr/>
        </p:nvSpPr>
        <p:spPr bwMode="auto">
          <a:xfrm>
            <a:off x="6100887" y="3898178"/>
            <a:ext cx="2257701" cy="1309662"/>
          </a:xfrm>
          <a:custGeom>
            <a:avLst/>
            <a:gdLst>
              <a:gd name="T0" fmla="*/ 231 w 231"/>
              <a:gd name="T1" fmla="*/ 0 h 134"/>
              <a:gd name="T2" fmla="*/ 0 w 231"/>
              <a:gd name="T3" fmla="*/ 134 h 134"/>
              <a:gd name="T4" fmla="*/ 231 w 231"/>
              <a:gd name="T5" fmla="*/ 0 h 134"/>
              <a:gd name="T6" fmla="*/ 231 w 231"/>
              <a:gd name="T7" fmla="*/ 0 h 134"/>
            </a:gdLst>
            <a:ahLst/>
            <a:cxnLst>
              <a:cxn ang="0">
                <a:pos x="T0" y="T1"/>
              </a:cxn>
              <a:cxn ang="0">
                <a:pos x="T2" y="T3"/>
              </a:cxn>
              <a:cxn ang="0">
                <a:pos x="T4" y="T5"/>
              </a:cxn>
              <a:cxn ang="0">
                <a:pos x="T6" y="T7"/>
              </a:cxn>
            </a:cxnLst>
            <a:rect l="0" t="0" r="r" b="b"/>
            <a:pathLst>
              <a:path w="231" h="134">
                <a:moveTo>
                  <a:pt x="231" y="0"/>
                </a:moveTo>
                <a:lnTo>
                  <a:pt x="0" y="134"/>
                </a:lnTo>
                <a:lnTo>
                  <a:pt x="231" y="0"/>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0"/>
          <p:cNvSpPr/>
          <p:nvPr/>
        </p:nvSpPr>
        <p:spPr bwMode="auto">
          <a:xfrm>
            <a:off x="6100887" y="2930592"/>
            <a:ext cx="2257701" cy="2277248"/>
          </a:xfrm>
          <a:custGeom>
            <a:avLst/>
            <a:gdLst>
              <a:gd name="T0" fmla="*/ 56 w 97"/>
              <a:gd name="T1" fmla="*/ 0 h 97"/>
              <a:gd name="T2" fmla="*/ 0 w 97"/>
              <a:gd name="T3" fmla="*/ 97 h 97"/>
              <a:gd name="T4" fmla="*/ 97 w 97"/>
              <a:gd name="T5" fmla="*/ 41 h 97"/>
              <a:gd name="T6" fmla="*/ 56 w 97"/>
              <a:gd name="T7" fmla="*/ 0 h 97"/>
            </a:gdLst>
            <a:ahLst/>
            <a:cxnLst>
              <a:cxn ang="0">
                <a:pos x="T0" y="T1"/>
              </a:cxn>
              <a:cxn ang="0">
                <a:pos x="T2" y="T3"/>
              </a:cxn>
              <a:cxn ang="0">
                <a:pos x="T4" y="T5"/>
              </a:cxn>
              <a:cxn ang="0">
                <a:pos x="T6" y="T7"/>
              </a:cxn>
            </a:cxnLst>
            <a:rect l="0" t="0" r="r" b="b"/>
            <a:pathLst>
              <a:path w="97" h="97">
                <a:moveTo>
                  <a:pt x="56" y="0"/>
                </a:moveTo>
                <a:cubicBezTo>
                  <a:pt x="0" y="97"/>
                  <a:pt x="0" y="97"/>
                  <a:pt x="0" y="97"/>
                </a:cubicBezTo>
                <a:cubicBezTo>
                  <a:pt x="97" y="41"/>
                  <a:pt x="97" y="41"/>
                  <a:pt x="97" y="41"/>
                </a:cubicBezTo>
                <a:cubicBezTo>
                  <a:pt x="86" y="23"/>
                  <a:pt x="74" y="10"/>
                  <a:pt x="56"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52" name="Freeform 21"/>
          <p:cNvSpPr/>
          <p:nvPr/>
        </p:nvSpPr>
        <p:spPr bwMode="auto">
          <a:xfrm>
            <a:off x="6100887" y="2275761"/>
            <a:ext cx="1671285" cy="2932079"/>
          </a:xfrm>
          <a:custGeom>
            <a:avLst/>
            <a:gdLst>
              <a:gd name="T0" fmla="*/ 171 w 171"/>
              <a:gd name="T1" fmla="*/ 0 h 300"/>
              <a:gd name="T2" fmla="*/ 0 w 171"/>
              <a:gd name="T3" fmla="*/ 300 h 300"/>
              <a:gd name="T4" fmla="*/ 133 w 171"/>
              <a:gd name="T5" fmla="*/ 67 h 300"/>
              <a:gd name="T6" fmla="*/ 171 w 171"/>
              <a:gd name="T7" fmla="*/ 0 h 300"/>
              <a:gd name="T8" fmla="*/ 171 w 171"/>
              <a:gd name="T9" fmla="*/ 0 h 300"/>
            </a:gdLst>
            <a:ahLst/>
            <a:cxnLst>
              <a:cxn ang="0">
                <a:pos x="T0" y="T1"/>
              </a:cxn>
              <a:cxn ang="0">
                <a:pos x="T2" y="T3"/>
              </a:cxn>
              <a:cxn ang="0">
                <a:pos x="T4" y="T5"/>
              </a:cxn>
              <a:cxn ang="0">
                <a:pos x="T6" y="T7"/>
              </a:cxn>
              <a:cxn ang="0">
                <a:pos x="T8" y="T9"/>
              </a:cxn>
            </a:cxnLst>
            <a:rect l="0" t="0" r="r" b="b"/>
            <a:pathLst>
              <a:path w="171" h="300">
                <a:moveTo>
                  <a:pt x="171" y="0"/>
                </a:moveTo>
                <a:lnTo>
                  <a:pt x="0" y="300"/>
                </a:lnTo>
                <a:lnTo>
                  <a:pt x="133" y="67"/>
                </a:lnTo>
                <a:lnTo>
                  <a:pt x="171" y="0"/>
                </a:lnTo>
                <a:lnTo>
                  <a:pt x="171" y="0"/>
                </a:lnTo>
                <a:close/>
              </a:path>
            </a:pathLst>
          </a:custGeom>
          <a:solidFill>
            <a:srgbClr val="E27B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2"/>
          <p:cNvSpPr/>
          <p:nvPr/>
        </p:nvSpPr>
        <p:spPr bwMode="auto">
          <a:xfrm>
            <a:off x="6100887" y="2275761"/>
            <a:ext cx="1671285" cy="2932079"/>
          </a:xfrm>
          <a:custGeom>
            <a:avLst/>
            <a:gdLst>
              <a:gd name="T0" fmla="*/ 171 w 171"/>
              <a:gd name="T1" fmla="*/ 0 h 300"/>
              <a:gd name="T2" fmla="*/ 0 w 171"/>
              <a:gd name="T3" fmla="*/ 300 h 300"/>
              <a:gd name="T4" fmla="*/ 133 w 171"/>
              <a:gd name="T5" fmla="*/ 67 h 300"/>
              <a:gd name="T6" fmla="*/ 171 w 171"/>
              <a:gd name="T7" fmla="*/ 0 h 300"/>
              <a:gd name="T8" fmla="*/ 171 w 171"/>
              <a:gd name="T9" fmla="*/ 0 h 300"/>
            </a:gdLst>
            <a:ahLst/>
            <a:cxnLst>
              <a:cxn ang="0">
                <a:pos x="T0" y="T1"/>
              </a:cxn>
              <a:cxn ang="0">
                <a:pos x="T2" y="T3"/>
              </a:cxn>
              <a:cxn ang="0">
                <a:pos x="T4" y="T5"/>
              </a:cxn>
              <a:cxn ang="0">
                <a:pos x="T6" y="T7"/>
              </a:cxn>
              <a:cxn ang="0">
                <a:pos x="T8" y="T9"/>
              </a:cxn>
            </a:cxnLst>
            <a:rect l="0" t="0" r="r" b="b"/>
            <a:pathLst>
              <a:path w="171" h="300">
                <a:moveTo>
                  <a:pt x="171" y="0"/>
                </a:moveTo>
                <a:lnTo>
                  <a:pt x="0" y="300"/>
                </a:lnTo>
                <a:lnTo>
                  <a:pt x="133" y="67"/>
                </a:lnTo>
                <a:lnTo>
                  <a:pt x="171" y="0"/>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3"/>
          <p:cNvSpPr/>
          <p:nvPr/>
        </p:nvSpPr>
        <p:spPr bwMode="auto">
          <a:xfrm>
            <a:off x="6100887" y="1826176"/>
            <a:ext cx="1671285" cy="3381664"/>
          </a:xfrm>
          <a:custGeom>
            <a:avLst/>
            <a:gdLst>
              <a:gd name="T0" fmla="*/ 0 w 72"/>
              <a:gd name="T1" fmla="*/ 0 h 144"/>
              <a:gd name="T2" fmla="*/ 0 w 72"/>
              <a:gd name="T3" fmla="*/ 144 h 144"/>
              <a:gd name="T4" fmla="*/ 72 w 72"/>
              <a:gd name="T5" fmla="*/ 19 h 144"/>
              <a:gd name="T6" fmla="*/ 0 w 72"/>
              <a:gd name="T7" fmla="*/ 0 h 144"/>
            </a:gdLst>
            <a:ahLst/>
            <a:cxnLst>
              <a:cxn ang="0">
                <a:pos x="T0" y="T1"/>
              </a:cxn>
              <a:cxn ang="0">
                <a:pos x="T2" y="T3"/>
              </a:cxn>
              <a:cxn ang="0">
                <a:pos x="T4" y="T5"/>
              </a:cxn>
              <a:cxn ang="0">
                <a:pos x="T6" y="T7"/>
              </a:cxn>
            </a:cxnLst>
            <a:rect l="0" t="0" r="r" b="b"/>
            <a:pathLst>
              <a:path w="72" h="144">
                <a:moveTo>
                  <a:pt x="0" y="0"/>
                </a:moveTo>
                <a:cubicBezTo>
                  <a:pt x="0" y="144"/>
                  <a:pt x="0" y="144"/>
                  <a:pt x="0" y="144"/>
                </a:cubicBezTo>
                <a:cubicBezTo>
                  <a:pt x="72" y="19"/>
                  <a:pt x="72" y="19"/>
                  <a:pt x="72" y="19"/>
                </a:cubicBezTo>
                <a:cubicBezTo>
                  <a:pt x="49" y="6"/>
                  <a:pt x="26" y="0"/>
                  <a:pt x="0" y="0"/>
                </a:cubicBezTo>
              </a:path>
            </a:pathLst>
          </a:custGeom>
          <a:solidFill>
            <a:schemeClr val="bg1">
              <a:alpha val="70000"/>
            </a:schemeClr>
          </a:solidFill>
          <a:ln>
            <a:noFill/>
          </a:ln>
        </p:spPr>
        <p:txBody>
          <a:bodyPr vert="horz" wrap="square" lIns="91440" tIns="45720" rIns="91440" bIns="45720" numCol="1" anchor="t" anchorCtr="0" compatLnSpc="1"/>
          <a:lstStyle/>
          <a:p>
            <a:endParaRPr lang="zh-CN" altLang="en-US"/>
          </a:p>
        </p:txBody>
      </p:sp>
      <p:sp>
        <p:nvSpPr>
          <p:cNvPr id="55" name="矩形 54"/>
          <p:cNvSpPr/>
          <p:nvPr/>
        </p:nvSpPr>
        <p:spPr>
          <a:xfrm>
            <a:off x="3207296" y="5344857"/>
            <a:ext cx="5645841" cy="646331"/>
          </a:xfrm>
          <a:prstGeom prst="rect">
            <a:avLst/>
          </a:prstGeom>
        </p:spPr>
        <p:txBody>
          <a:bodyPr wrap="none">
            <a:spAutoFit/>
          </a:bodyPr>
          <a:lstStyle/>
          <a:p>
            <a:pPr algn="ctr"/>
            <a:r>
              <a:rPr lang="en-US" altLang="zh-CN" sz="3600" dirty="0" smtClean="0">
                <a:solidFill>
                  <a:schemeClr val="bg1"/>
                </a:solidFill>
                <a:latin typeface="微软雅黑" pitchFamily="34" charset="-122"/>
                <a:ea typeface="微软雅黑" pitchFamily="34" charset="-122"/>
              </a:rPr>
              <a:t>Click Here To Add A Title</a:t>
            </a:r>
            <a:endParaRPr lang="zh-CN" altLang="en-US" sz="3600" dirty="0">
              <a:solidFill>
                <a:schemeClr val="bg1"/>
              </a:solidFill>
              <a:latin typeface="微软雅黑" pitchFamily="34" charset="-122"/>
              <a:ea typeface="微软雅黑" pitchFamily="34" charset="-122"/>
            </a:endParaRPr>
          </a:p>
        </p:txBody>
      </p:sp>
      <p:sp>
        <p:nvSpPr>
          <p:cNvPr id="56" name="矩形 55"/>
          <p:cNvSpPr/>
          <p:nvPr/>
        </p:nvSpPr>
        <p:spPr>
          <a:xfrm>
            <a:off x="1728778" y="5958927"/>
            <a:ext cx="8734442" cy="338554"/>
          </a:xfrm>
          <a:prstGeom prst="rect">
            <a:avLst/>
          </a:prstGeom>
          <a:noFill/>
        </p:spPr>
        <p:txBody>
          <a:bodyPr wrap="none">
            <a:spAutoFit/>
          </a:bodyPr>
          <a:lstStyle/>
          <a:p>
            <a:pPr algn="ctr"/>
            <a:r>
              <a:rPr lang="en-US" altLang="zh-CN" sz="1600" dirty="0">
                <a:solidFill>
                  <a:schemeClr val="bg1"/>
                </a:solidFill>
                <a:latin typeface="微软雅黑" pitchFamily="34" charset="-122"/>
                <a:ea typeface="微软雅黑" pitchFamily="34" charset="-122"/>
              </a:rPr>
              <a:t>Welcome to use WPS original template, this template by </a:t>
            </a:r>
            <a:r>
              <a:rPr lang="en-US" altLang="zh-CN" sz="1600" dirty="0" err="1">
                <a:solidFill>
                  <a:schemeClr val="bg1"/>
                </a:solidFill>
                <a:latin typeface="微软雅黑" pitchFamily="34" charset="-122"/>
                <a:ea typeface="微软雅黑" pitchFamily="34" charset="-122"/>
              </a:rPr>
              <a:t>xiang</a:t>
            </a:r>
            <a:r>
              <a:rPr lang="en-US" altLang="zh-CN" sz="1600" dirty="0">
                <a:solidFill>
                  <a:schemeClr val="bg1"/>
                </a:solidFill>
                <a:latin typeface="微软雅黑" pitchFamily="34" charset="-122"/>
                <a:ea typeface="微软雅黑" pitchFamily="34" charset="-122"/>
              </a:rPr>
              <a:t> yang flower </a:t>
            </a:r>
            <a:r>
              <a:rPr lang="en-US" altLang="zh-CN" sz="1600" dirty="0" err="1">
                <a:solidFill>
                  <a:schemeClr val="bg1"/>
                </a:solidFill>
                <a:latin typeface="微软雅黑" pitchFamily="34" charset="-122"/>
                <a:ea typeface="微软雅黑" pitchFamily="34" charset="-122"/>
              </a:rPr>
              <a:t>ppt</a:t>
            </a:r>
            <a:r>
              <a:rPr lang="en-US" altLang="zh-CN" sz="1600" dirty="0">
                <a:solidFill>
                  <a:schemeClr val="bg1"/>
                </a:solidFill>
                <a:latin typeface="微软雅黑" pitchFamily="34" charset="-122"/>
                <a:ea typeface="微软雅黑" pitchFamily="34" charset="-122"/>
              </a:rPr>
              <a:t> original</a:t>
            </a:r>
            <a:endParaRPr lang="zh-CN" altLang="en-US" sz="1600" dirty="0">
              <a:solidFill>
                <a:schemeClr val="bg1"/>
              </a:solidFill>
              <a:latin typeface="微软雅黑" pitchFamily="34" charset="-122"/>
              <a:ea typeface="微软雅黑" pitchFamily="34" charset="-122"/>
            </a:endParaRPr>
          </a:p>
        </p:txBody>
      </p:sp>
      <p:sp>
        <p:nvSpPr>
          <p:cNvPr id="2" name="矩形 1"/>
          <p:cNvSpPr/>
          <p:nvPr/>
        </p:nvSpPr>
        <p:spPr>
          <a:xfrm>
            <a:off x="2538639" y="4368343"/>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50%</a:t>
            </a:r>
            <a:endParaRPr lang="zh-CN" altLang="en-US" sz="2400" dirty="0">
              <a:latin typeface="Kozuka Gothic Pro EL" panose="020B0200000000000000" pitchFamily="34" charset="-128"/>
              <a:ea typeface="Kozuka Gothic Pro EL" panose="020B0200000000000000" pitchFamily="34" charset="-128"/>
            </a:endParaRPr>
          </a:p>
        </p:txBody>
      </p:sp>
      <p:sp>
        <p:nvSpPr>
          <p:cNvPr id="26" name="矩形 25"/>
          <p:cNvSpPr/>
          <p:nvPr/>
        </p:nvSpPr>
        <p:spPr>
          <a:xfrm>
            <a:off x="3203313" y="2556890"/>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70%</a:t>
            </a:r>
            <a:endParaRPr lang="zh-CN" altLang="en-US" sz="2400" dirty="0">
              <a:latin typeface="Kozuka Gothic Pro EL" panose="020B0200000000000000" pitchFamily="34" charset="-128"/>
              <a:ea typeface="Kozuka Gothic Pro EL" panose="020B0200000000000000" pitchFamily="34" charset="-128"/>
            </a:endParaRPr>
          </a:p>
        </p:txBody>
      </p:sp>
      <p:sp>
        <p:nvSpPr>
          <p:cNvPr id="27" name="矩形 26"/>
          <p:cNvSpPr/>
          <p:nvPr/>
        </p:nvSpPr>
        <p:spPr>
          <a:xfrm>
            <a:off x="4857939" y="1773560"/>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68%</a:t>
            </a:r>
            <a:endParaRPr lang="zh-CN" altLang="en-US" sz="2400" dirty="0">
              <a:latin typeface="Kozuka Gothic Pro EL" panose="020B0200000000000000" pitchFamily="34" charset="-128"/>
              <a:ea typeface="Kozuka Gothic Pro EL" panose="020B0200000000000000" pitchFamily="34" charset="-128"/>
            </a:endParaRPr>
          </a:p>
        </p:txBody>
      </p:sp>
      <p:sp>
        <p:nvSpPr>
          <p:cNvPr id="28" name="矩形 27"/>
          <p:cNvSpPr/>
          <p:nvPr/>
        </p:nvSpPr>
        <p:spPr>
          <a:xfrm>
            <a:off x="6605536" y="1413010"/>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82%</a:t>
            </a:r>
            <a:endParaRPr lang="zh-CN" altLang="en-US" sz="2400" dirty="0">
              <a:latin typeface="Kozuka Gothic Pro EL" panose="020B0200000000000000" pitchFamily="34" charset="-128"/>
              <a:ea typeface="Kozuka Gothic Pro EL" panose="020B0200000000000000" pitchFamily="34" charset="-128"/>
            </a:endParaRPr>
          </a:p>
        </p:txBody>
      </p:sp>
      <p:sp>
        <p:nvSpPr>
          <p:cNvPr id="29" name="矩形 28"/>
          <p:cNvSpPr/>
          <p:nvPr/>
        </p:nvSpPr>
        <p:spPr>
          <a:xfrm>
            <a:off x="8040946" y="2753515"/>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60%</a:t>
            </a:r>
            <a:endParaRPr lang="zh-CN" altLang="en-US" sz="2400" dirty="0">
              <a:latin typeface="Kozuka Gothic Pro EL" panose="020B0200000000000000" pitchFamily="34" charset="-128"/>
              <a:ea typeface="Kozuka Gothic Pro EL" panose="020B0200000000000000" pitchFamily="34" charset="-128"/>
            </a:endParaRPr>
          </a:p>
        </p:txBody>
      </p:sp>
      <p:sp>
        <p:nvSpPr>
          <p:cNvPr id="30" name="矩形 29"/>
          <p:cNvSpPr/>
          <p:nvPr/>
        </p:nvSpPr>
        <p:spPr>
          <a:xfrm>
            <a:off x="9038890" y="4279199"/>
            <a:ext cx="761747" cy="461665"/>
          </a:xfrm>
          <a:prstGeom prst="rect">
            <a:avLst/>
          </a:prstGeom>
        </p:spPr>
        <p:txBody>
          <a:bodyPr wrap="none">
            <a:spAutoFit/>
          </a:bodyPr>
          <a:lstStyle/>
          <a:p>
            <a:pPr algn="ctr"/>
            <a:r>
              <a:rPr lang="en-US" altLang="zh-CN" sz="2400" dirty="0" smtClean="0">
                <a:latin typeface="Kozuka Gothic Pro EL" panose="020B0200000000000000" pitchFamily="34" charset="-128"/>
                <a:ea typeface="Kozuka Gothic Pro EL" panose="020B0200000000000000" pitchFamily="34" charset="-128"/>
              </a:rPr>
              <a:t>55%</a:t>
            </a:r>
            <a:endParaRPr lang="zh-CN" altLang="en-US" sz="2400" dirty="0">
              <a:latin typeface="Kozuka Gothic Pro EL" panose="020B0200000000000000" pitchFamily="34" charset="-128"/>
              <a:ea typeface="Kozuka Gothic Pro EL" panose="020B0200000000000000"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5"/>
          <p:cNvGrpSpPr/>
          <p:nvPr/>
        </p:nvGrpSpPr>
        <p:grpSpPr>
          <a:xfrm rot="10800000">
            <a:off x="2107235" y="1777877"/>
            <a:ext cx="3661219" cy="1901651"/>
            <a:chOff x="2274097" y="1463540"/>
            <a:chExt cx="3547082" cy="1842368"/>
          </a:xfrm>
          <a:solidFill>
            <a:schemeClr val="bg1">
              <a:alpha val="70000"/>
            </a:schemeClr>
          </a:solidFill>
        </p:grpSpPr>
        <p:sp>
          <p:nvSpPr>
            <p:cNvPr id="17" name="Rounded Rectangle 1"/>
            <p:cNvSpPr/>
            <p:nvPr/>
          </p:nvSpPr>
          <p:spPr>
            <a:xfrm>
              <a:off x="2274097" y="1463540"/>
              <a:ext cx="3299389" cy="1842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sp>
          <p:nvSpPr>
            <p:cNvPr id="18" name="Isosceles Triangle 2"/>
            <p:cNvSpPr/>
            <p:nvPr/>
          </p:nvSpPr>
          <p:spPr>
            <a:xfrm rot="5400000">
              <a:off x="5577997" y="2261118"/>
              <a:ext cx="239151" cy="2472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grpSp>
      <p:grpSp>
        <p:nvGrpSpPr>
          <p:cNvPr id="19" name="Group 16"/>
          <p:cNvGrpSpPr/>
          <p:nvPr/>
        </p:nvGrpSpPr>
        <p:grpSpPr>
          <a:xfrm rot="10800000">
            <a:off x="2107235" y="3898743"/>
            <a:ext cx="3661219" cy="1901651"/>
            <a:chOff x="2274097" y="1463540"/>
            <a:chExt cx="3547082" cy="1842368"/>
          </a:xfrm>
          <a:solidFill>
            <a:schemeClr val="bg1">
              <a:alpha val="70000"/>
            </a:schemeClr>
          </a:solidFill>
        </p:grpSpPr>
        <p:sp>
          <p:nvSpPr>
            <p:cNvPr id="20" name="Rounded Rectangle 17"/>
            <p:cNvSpPr/>
            <p:nvPr/>
          </p:nvSpPr>
          <p:spPr>
            <a:xfrm>
              <a:off x="2274097" y="1463540"/>
              <a:ext cx="3299389" cy="1842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sp>
          <p:nvSpPr>
            <p:cNvPr id="21" name="Isosceles Triangle 18"/>
            <p:cNvSpPr/>
            <p:nvPr/>
          </p:nvSpPr>
          <p:spPr>
            <a:xfrm rot="5400000">
              <a:off x="5577997" y="2261118"/>
              <a:ext cx="239151" cy="2472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grpSp>
      <p:grpSp>
        <p:nvGrpSpPr>
          <p:cNvPr id="22" name="Group 26"/>
          <p:cNvGrpSpPr/>
          <p:nvPr/>
        </p:nvGrpSpPr>
        <p:grpSpPr>
          <a:xfrm rot="10800000">
            <a:off x="7854875" y="1777877"/>
            <a:ext cx="3661219" cy="1901651"/>
            <a:chOff x="2274097" y="1463540"/>
            <a:chExt cx="3547082" cy="1842368"/>
          </a:xfrm>
          <a:solidFill>
            <a:schemeClr val="bg1">
              <a:alpha val="70000"/>
            </a:schemeClr>
          </a:solidFill>
        </p:grpSpPr>
        <p:sp>
          <p:nvSpPr>
            <p:cNvPr id="23" name="Rounded Rectangle 27"/>
            <p:cNvSpPr/>
            <p:nvPr/>
          </p:nvSpPr>
          <p:spPr>
            <a:xfrm>
              <a:off x="2274097" y="1463540"/>
              <a:ext cx="3299389" cy="1842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sp>
          <p:nvSpPr>
            <p:cNvPr id="24" name="Isosceles Triangle 28"/>
            <p:cNvSpPr/>
            <p:nvPr/>
          </p:nvSpPr>
          <p:spPr>
            <a:xfrm rot="5400000">
              <a:off x="5577997" y="2261118"/>
              <a:ext cx="239151" cy="2472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grpSp>
      <p:grpSp>
        <p:nvGrpSpPr>
          <p:cNvPr id="25" name="Group 29"/>
          <p:cNvGrpSpPr/>
          <p:nvPr/>
        </p:nvGrpSpPr>
        <p:grpSpPr>
          <a:xfrm rot="10800000">
            <a:off x="7859277" y="3898744"/>
            <a:ext cx="3656817" cy="1901651"/>
            <a:chOff x="2274097" y="1463540"/>
            <a:chExt cx="3542817" cy="1842368"/>
          </a:xfrm>
          <a:solidFill>
            <a:schemeClr val="bg1">
              <a:alpha val="70000"/>
            </a:schemeClr>
          </a:solidFill>
        </p:grpSpPr>
        <p:sp>
          <p:nvSpPr>
            <p:cNvPr id="26" name="Rounded Rectangle 30"/>
            <p:cNvSpPr/>
            <p:nvPr/>
          </p:nvSpPr>
          <p:spPr>
            <a:xfrm>
              <a:off x="2274097" y="1463540"/>
              <a:ext cx="3299389" cy="18423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sp>
          <p:nvSpPr>
            <p:cNvPr id="27" name="Isosceles Triangle 31"/>
            <p:cNvSpPr/>
            <p:nvPr/>
          </p:nvSpPr>
          <p:spPr>
            <a:xfrm rot="5400000">
              <a:off x="5573732" y="2261118"/>
              <a:ext cx="239151" cy="24721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1"/>
                </a:solidFill>
                <a:latin typeface="微软雅黑" pitchFamily="34" charset="-122"/>
                <a:ea typeface="微软雅黑" pitchFamily="34" charset="-122"/>
                <a:sym typeface="微软雅黑" pitchFamily="34" charset="-122"/>
              </a:endParaRPr>
            </a:p>
          </p:txBody>
        </p:sp>
      </p:grpSp>
      <p:sp>
        <p:nvSpPr>
          <p:cNvPr id="28" name="矩形 27"/>
          <p:cNvSpPr/>
          <p:nvPr/>
        </p:nvSpPr>
        <p:spPr>
          <a:xfrm>
            <a:off x="2543283" y="2007615"/>
            <a:ext cx="3054803" cy="1446550"/>
          </a:xfrm>
          <a:prstGeom prst="rect">
            <a:avLst/>
          </a:prstGeom>
        </p:spPr>
        <p:txBody>
          <a:bodyPr wrap="square">
            <a:spAutoFit/>
          </a:bodyPr>
          <a:lstStyle/>
          <a:p>
            <a:r>
              <a:rPr lang="en-US" altLang="zh-CN" sz="2000" b="1" dirty="0">
                <a:solidFill>
                  <a:srgbClr val="343434"/>
                </a:solidFill>
                <a:latin typeface="方正兰亭超细黑简体" panose="02000000000000000000" pitchFamily="2" charset="-122"/>
                <a:ea typeface="方正兰亭超细黑简体" panose="02000000000000000000" pitchFamily="2" charset="-122"/>
              </a:rPr>
              <a:t>Short Statement</a:t>
            </a:r>
            <a:r>
              <a:rPr lang="en-US" altLang="zh-CN" sz="2000" b="1" dirty="0" smtClean="0">
                <a:solidFill>
                  <a:srgbClr val="343434"/>
                </a:solidFill>
                <a:latin typeface="方正兰亭超细黑简体" panose="02000000000000000000" pitchFamily="2" charset="-122"/>
                <a:ea typeface="方正兰亭超细黑简体" panose="02000000000000000000" pitchFamily="2" charset="-122"/>
              </a:rPr>
              <a:t>.</a:t>
            </a:r>
          </a:p>
          <a:p>
            <a:endParaRPr lang="en-US" altLang="zh-CN" sz="2000" b="1" dirty="0" smtClean="0">
              <a:solidFill>
                <a:srgbClr val="343434"/>
              </a:solidFill>
              <a:latin typeface="方正兰亭超细黑简体" panose="02000000000000000000" pitchFamily="2" charset="-122"/>
              <a:ea typeface="方正兰亭超细黑简体" panose="02000000000000000000" pitchFamily="2" charset="-122"/>
            </a:endParaRPr>
          </a:p>
          <a:p>
            <a:r>
              <a:rPr lang="en-US" altLang="zh-CN" sz="1200" dirty="0">
                <a:solidFill>
                  <a:srgbClr val="343434"/>
                </a:solidFill>
                <a:latin typeface="方正兰亭超细黑简体" panose="02000000000000000000" pitchFamily="2" charset="-122"/>
                <a:ea typeface="方正兰亭超细黑简体" panose="02000000000000000000" pitchFamily="2" charset="-122"/>
              </a:rPr>
              <a:t>Welcome to use WPS </a:t>
            </a:r>
            <a:r>
              <a:rPr lang="en-US" altLang="zh-CN" sz="1200" dirty="0" err="1" smtClean="0">
                <a:solidFill>
                  <a:srgbClr val="343434"/>
                </a:solidFill>
                <a:latin typeface="方正兰亭超细黑简体" panose="02000000000000000000" pitchFamily="2" charset="-122"/>
                <a:ea typeface="方正兰亭超细黑简体" panose="02000000000000000000" pitchFamily="2" charset="-122"/>
              </a:rPr>
              <a:t>orig</a:t>
            </a:r>
            <a:r>
              <a:rPr lang="en-US" altLang="zh-CN" sz="1200" dirty="0" smtClean="0">
                <a:solidFill>
                  <a:srgbClr val="343434"/>
                </a:solidFill>
                <a:latin typeface="方正兰亭超细黑简体" panose="02000000000000000000" pitchFamily="2" charset="-122"/>
                <a:ea typeface="方正兰亭超细黑简体" panose="02000000000000000000" pitchFamily="2" charset="-122"/>
              </a:rPr>
              <a:t>  </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template, this template by </a:t>
            </a:r>
            <a:r>
              <a:rPr lang="en-US" altLang="zh-CN" sz="1200" dirty="0" err="1">
                <a:solidFill>
                  <a:srgbClr val="343434"/>
                </a:solidFill>
                <a:latin typeface="方正兰亭超细黑简体" panose="02000000000000000000" pitchFamily="2" charset="-122"/>
                <a:ea typeface="方正兰亭超细黑简体" panose="02000000000000000000" pitchFamily="2" charset="-122"/>
              </a:rPr>
              <a:t>xiang</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 yang flower </a:t>
            </a:r>
            <a:r>
              <a:rPr lang="en-US" altLang="zh-CN" sz="1200" dirty="0" err="1">
                <a:solidFill>
                  <a:srgbClr val="343434"/>
                </a:solidFill>
                <a:latin typeface="方正兰亭超细黑简体" panose="02000000000000000000" pitchFamily="2" charset="-122"/>
                <a:ea typeface="方正兰亭超细黑简体" panose="02000000000000000000" pitchFamily="2" charset="-122"/>
              </a:rPr>
              <a:t>ppt</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 original, you can to modify different settings according to their own needs</a:t>
            </a:r>
            <a:r>
              <a:rPr lang="en-US" altLang="zh-CN" sz="1200" dirty="0" smtClean="0">
                <a:solidFill>
                  <a:srgbClr val="343434"/>
                </a:solidFill>
                <a:latin typeface="方正兰亭超细黑简体" panose="02000000000000000000" pitchFamily="2" charset="-122"/>
                <a:ea typeface="方正兰亭超细黑简体" panose="02000000000000000000" pitchFamily="2" charset="-122"/>
              </a:rPr>
              <a:t>,</a:t>
            </a:r>
            <a:endParaRPr lang="zh-CN" altLang="en-US" sz="1200" dirty="0">
              <a:solidFill>
                <a:srgbClr val="343434"/>
              </a:solidFill>
              <a:latin typeface="方正兰亭超细黑简体" panose="02000000000000000000" pitchFamily="2" charset="-122"/>
              <a:ea typeface="方正兰亭超细黑简体" panose="02000000000000000000" pitchFamily="2" charset="-122"/>
            </a:endParaRPr>
          </a:p>
        </p:txBody>
      </p:sp>
      <p:sp>
        <p:nvSpPr>
          <p:cNvPr id="29" name="矩形 28"/>
          <p:cNvSpPr/>
          <p:nvPr/>
        </p:nvSpPr>
        <p:spPr>
          <a:xfrm>
            <a:off x="8278543" y="2007615"/>
            <a:ext cx="3054803" cy="1446550"/>
          </a:xfrm>
          <a:prstGeom prst="rect">
            <a:avLst/>
          </a:prstGeom>
        </p:spPr>
        <p:txBody>
          <a:bodyPr wrap="square">
            <a:spAutoFit/>
          </a:bodyPr>
          <a:lstStyle/>
          <a:p>
            <a:r>
              <a:rPr lang="en-US" altLang="zh-CN" sz="2000" b="1" dirty="0">
                <a:solidFill>
                  <a:srgbClr val="343434"/>
                </a:solidFill>
                <a:latin typeface="方正兰亭超细黑简体" panose="02000000000000000000" pitchFamily="2" charset="-122"/>
                <a:ea typeface="方正兰亭超细黑简体" panose="02000000000000000000" pitchFamily="2" charset="-122"/>
              </a:rPr>
              <a:t>Short Statement</a:t>
            </a:r>
            <a:r>
              <a:rPr lang="en-US" altLang="zh-CN" sz="2000" b="1" dirty="0" smtClean="0">
                <a:solidFill>
                  <a:srgbClr val="343434"/>
                </a:solidFill>
                <a:latin typeface="方正兰亭超细黑简体" panose="02000000000000000000" pitchFamily="2" charset="-122"/>
                <a:ea typeface="方正兰亭超细黑简体" panose="02000000000000000000" pitchFamily="2" charset="-122"/>
              </a:rPr>
              <a:t>.</a:t>
            </a:r>
          </a:p>
          <a:p>
            <a:endParaRPr lang="en-US" altLang="zh-CN" sz="2000" b="1" dirty="0" smtClean="0">
              <a:solidFill>
                <a:srgbClr val="343434"/>
              </a:solidFill>
              <a:latin typeface="方正兰亭超细黑简体" panose="02000000000000000000" pitchFamily="2" charset="-122"/>
              <a:ea typeface="方正兰亭超细黑简体" panose="02000000000000000000" pitchFamily="2" charset="-122"/>
            </a:endParaRPr>
          </a:p>
          <a:p>
            <a:r>
              <a:rPr lang="en-US" altLang="zh-CN" sz="1200" dirty="0">
                <a:solidFill>
                  <a:srgbClr val="343434"/>
                </a:solidFill>
                <a:latin typeface="方正兰亭超细黑简体" panose="02000000000000000000" pitchFamily="2" charset="-122"/>
                <a:ea typeface="方正兰亭超细黑简体" panose="02000000000000000000" pitchFamily="2" charset="-122"/>
              </a:rPr>
              <a:t>Welcome to use WPS </a:t>
            </a:r>
            <a:r>
              <a:rPr lang="en-US" altLang="zh-CN" sz="1200" dirty="0" err="1" smtClean="0">
                <a:solidFill>
                  <a:srgbClr val="343434"/>
                </a:solidFill>
                <a:latin typeface="方正兰亭超细黑简体" panose="02000000000000000000" pitchFamily="2" charset="-122"/>
                <a:ea typeface="方正兰亭超细黑简体" panose="02000000000000000000" pitchFamily="2" charset="-122"/>
              </a:rPr>
              <a:t>orig</a:t>
            </a:r>
            <a:r>
              <a:rPr lang="en-US" altLang="zh-CN" sz="1200" dirty="0" smtClean="0">
                <a:solidFill>
                  <a:srgbClr val="343434"/>
                </a:solidFill>
                <a:latin typeface="方正兰亭超细黑简体" panose="02000000000000000000" pitchFamily="2" charset="-122"/>
                <a:ea typeface="方正兰亭超细黑简体" panose="02000000000000000000" pitchFamily="2" charset="-122"/>
              </a:rPr>
              <a:t>  </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template, this template by </a:t>
            </a:r>
            <a:r>
              <a:rPr lang="en-US" altLang="zh-CN" sz="1200" dirty="0" err="1">
                <a:solidFill>
                  <a:srgbClr val="343434"/>
                </a:solidFill>
                <a:latin typeface="方正兰亭超细黑简体" panose="02000000000000000000" pitchFamily="2" charset="-122"/>
                <a:ea typeface="方正兰亭超细黑简体" panose="02000000000000000000" pitchFamily="2" charset="-122"/>
              </a:rPr>
              <a:t>xiang</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 yang flower </a:t>
            </a:r>
            <a:r>
              <a:rPr lang="en-US" altLang="zh-CN" sz="1200" dirty="0" err="1">
                <a:solidFill>
                  <a:srgbClr val="343434"/>
                </a:solidFill>
                <a:latin typeface="方正兰亭超细黑简体" panose="02000000000000000000" pitchFamily="2" charset="-122"/>
                <a:ea typeface="方正兰亭超细黑简体" panose="02000000000000000000" pitchFamily="2" charset="-122"/>
              </a:rPr>
              <a:t>ppt</a:t>
            </a:r>
            <a:r>
              <a:rPr lang="en-US" altLang="zh-CN" sz="1200" dirty="0">
                <a:solidFill>
                  <a:srgbClr val="343434"/>
                </a:solidFill>
                <a:latin typeface="方正兰亭超细黑简体" panose="02000000000000000000" pitchFamily="2" charset="-122"/>
                <a:ea typeface="方正兰亭超细黑简体" panose="02000000000000000000" pitchFamily="2" charset="-122"/>
              </a:rPr>
              <a:t> original, you can to modify different settings according to their own needs</a:t>
            </a:r>
            <a:r>
              <a:rPr lang="en-US" altLang="zh-CN" sz="1200" dirty="0" smtClean="0">
                <a:solidFill>
                  <a:srgbClr val="343434"/>
                </a:solidFill>
                <a:latin typeface="方正兰亭超细黑简体" panose="02000000000000000000" pitchFamily="2" charset="-122"/>
                <a:ea typeface="方正兰亭超细黑简体" panose="02000000000000000000" pitchFamily="2" charset="-122"/>
              </a:rPr>
              <a:t>,</a:t>
            </a:r>
            <a:endParaRPr lang="zh-CN" altLang="en-US" sz="1200" dirty="0">
              <a:solidFill>
                <a:srgbClr val="343434"/>
              </a:solidFill>
              <a:latin typeface="方正兰亭超细黑简体" panose="02000000000000000000" pitchFamily="2" charset="-122"/>
              <a:ea typeface="方正兰亭超细黑简体" panose="02000000000000000000" pitchFamily="2" charset="-122"/>
            </a:endParaRPr>
          </a:p>
        </p:txBody>
      </p:sp>
      <p:sp>
        <p:nvSpPr>
          <p:cNvPr id="30" name="矩形 29"/>
          <p:cNvSpPr/>
          <p:nvPr/>
        </p:nvSpPr>
        <p:spPr>
          <a:xfrm>
            <a:off x="8313810" y="4190777"/>
            <a:ext cx="3054803" cy="1446550"/>
          </a:xfrm>
          <a:prstGeom prst="rect">
            <a:avLst/>
          </a:prstGeom>
        </p:spPr>
        <p:txBody>
          <a:bodyPr wrap="square">
            <a:spAutoFit/>
          </a:bodyPr>
          <a:lstStyle/>
          <a:p>
            <a:r>
              <a:rPr lang="en-US" altLang="zh-CN" sz="2000" b="1" dirty="0">
                <a:latin typeface="方正兰亭超细黑简体" panose="02000000000000000000" pitchFamily="2" charset="-122"/>
                <a:ea typeface="方正兰亭超细黑简体" panose="02000000000000000000" pitchFamily="2" charset="-122"/>
              </a:rPr>
              <a:t>Short Statement</a:t>
            </a:r>
            <a:r>
              <a:rPr lang="en-US" altLang="zh-CN" sz="2000" b="1" dirty="0" smtClean="0">
                <a:latin typeface="方正兰亭超细黑简体" panose="02000000000000000000" pitchFamily="2" charset="-122"/>
                <a:ea typeface="方正兰亭超细黑简体" panose="02000000000000000000" pitchFamily="2" charset="-122"/>
              </a:rPr>
              <a:t>.</a:t>
            </a:r>
          </a:p>
          <a:p>
            <a:endParaRPr lang="en-US" altLang="zh-CN" sz="2000" b="1" dirty="0" smtClean="0">
              <a:latin typeface="方正兰亭超细黑简体" panose="02000000000000000000" pitchFamily="2" charset="-122"/>
              <a:ea typeface="方正兰亭超细黑简体" panose="02000000000000000000" pitchFamily="2" charset="-122"/>
            </a:endParaRPr>
          </a:p>
          <a:p>
            <a:r>
              <a:rPr lang="en-US" altLang="zh-CN" sz="1200" dirty="0">
                <a:latin typeface="方正兰亭超细黑简体" panose="02000000000000000000" pitchFamily="2" charset="-122"/>
                <a:ea typeface="方正兰亭超细黑简体" panose="02000000000000000000" pitchFamily="2" charset="-122"/>
              </a:rPr>
              <a:t>Welcome to use WPS </a:t>
            </a:r>
            <a:r>
              <a:rPr lang="en-US" altLang="zh-CN" sz="1200" dirty="0" err="1" smtClean="0">
                <a:latin typeface="方正兰亭超细黑简体" panose="02000000000000000000" pitchFamily="2" charset="-122"/>
                <a:ea typeface="方正兰亭超细黑简体" panose="02000000000000000000" pitchFamily="2" charset="-122"/>
              </a:rPr>
              <a:t>orig</a:t>
            </a:r>
            <a:r>
              <a:rPr lang="en-US" altLang="zh-CN" sz="1200" dirty="0" smtClean="0">
                <a:latin typeface="方正兰亭超细黑简体" panose="02000000000000000000" pitchFamily="2" charset="-122"/>
                <a:ea typeface="方正兰亭超细黑简体" panose="02000000000000000000" pitchFamily="2" charset="-122"/>
              </a:rPr>
              <a:t>  </a:t>
            </a:r>
            <a:r>
              <a:rPr lang="en-US" altLang="zh-CN" sz="1200" dirty="0">
                <a:latin typeface="方正兰亭超细黑简体" panose="02000000000000000000" pitchFamily="2" charset="-122"/>
                <a:ea typeface="方正兰亭超细黑简体" panose="02000000000000000000" pitchFamily="2" charset="-122"/>
              </a:rPr>
              <a:t>template, this template by </a:t>
            </a:r>
            <a:r>
              <a:rPr lang="en-US" altLang="zh-CN" sz="1200" dirty="0" err="1">
                <a:latin typeface="方正兰亭超细黑简体" panose="02000000000000000000" pitchFamily="2" charset="-122"/>
                <a:ea typeface="方正兰亭超细黑简体" panose="02000000000000000000" pitchFamily="2" charset="-122"/>
              </a:rPr>
              <a:t>xiang</a:t>
            </a:r>
            <a:r>
              <a:rPr lang="en-US" altLang="zh-CN" sz="1200" dirty="0">
                <a:latin typeface="方正兰亭超细黑简体" panose="02000000000000000000" pitchFamily="2" charset="-122"/>
                <a:ea typeface="方正兰亭超细黑简体" panose="02000000000000000000" pitchFamily="2" charset="-122"/>
              </a:rPr>
              <a:t> yang flower </a:t>
            </a:r>
            <a:r>
              <a:rPr lang="en-US" altLang="zh-CN" sz="1200" dirty="0" err="1">
                <a:latin typeface="方正兰亭超细黑简体" panose="02000000000000000000" pitchFamily="2" charset="-122"/>
                <a:ea typeface="方正兰亭超细黑简体" panose="02000000000000000000" pitchFamily="2" charset="-122"/>
              </a:rPr>
              <a:t>ppt</a:t>
            </a:r>
            <a:r>
              <a:rPr lang="en-US" altLang="zh-CN" sz="1200" dirty="0">
                <a:latin typeface="方正兰亭超细黑简体" panose="02000000000000000000" pitchFamily="2" charset="-122"/>
                <a:ea typeface="方正兰亭超细黑简体" panose="02000000000000000000" pitchFamily="2" charset="-122"/>
              </a:rPr>
              <a:t> original, you can to modify different settings according to their own needs</a:t>
            </a:r>
            <a:r>
              <a:rPr lang="en-US" altLang="zh-CN" sz="1200" dirty="0" smtClean="0">
                <a:latin typeface="方正兰亭超细黑简体" panose="02000000000000000000" pitchFamily="2" charset="-122"/>
                <a:ea typeface="方正兰亭超细黑简体" panose="02000000000000000000" pitchFamily="2" charset="-122"/>
              </a:rPr>
              <a:t>,</a:t>
            </a:r>
            <a:endParaRPr lang="zh-CN" altLang="en-US" sz="1200" dirty="0">
              <a:latin typeface="方正兰亭超细黑简体" panose="02000000000000000000" pitchFamily="2" charset="-122"/>
              <a:ea typeface="方正兰亭超细黑简体" panose="02000000000000000000" pitchFamily="2" charset="-122"/>
            </a:endParaRPr>
          </a:p>
        </p:txBody>
      </p:sp>
      <p:sp>
        <p:nvSpPr>
          <p:cNvPr id="31" name="矩形 30"/>
          <p:cNvSpPr/>
          <p:nvPr/>
        </p:nvSpPr>
        <p:spPr>
          <a:xfrm>
            <a:off x="2531344" y="4132967"/>
            <a:ext cx="3054803" cy="1446550"/>
          </a:xfrm>
          <a:prstGeom prst="rect">
            <a:avLst/>
          </a:prstGeom>
        </p:spPr>
        <p:txBody>
          <a:bodyPr wrap="square">
            <a:spAutoFit/>
          </a:bodyPr>
          <a:lstStyle/>
          <a:p>
            <a:r>
              <a:rPr lang="en-US" altLang="zh-CN" sz="2000" b="1" dirty="0">
                <a:latin typeface="方正兰亭超细黑简体" panose="02000000000000000000" pitchFamily="2" charset="-122"/>
                <a:ea typeface="方正兰亭超细黑简体" panose="02000000000000000000" pitchFamily="2" charset="-122"/>
              </a:rPr>
              <a:t>Short Statement</a:t>
            </a:r>
            <a:r>
              <a:rPr lang="en-US" altLang="zh-CN" sz="2000" b="1" dirty="0" smtClean="0">
                <a:latin typeface="方正兰亭超细黑简体" panose="02000000000000000000" pitchFamily="2" charset="-122"/>
                <a:ea typeface="方正兰亭超细黑简体" panose="02000000000000000000" pitchFamily="2" charset="-122"/>
              </a:rPr>
              <a:t>.</a:t>
            </a:r>
          </a:p>
          <a:p>
            <a:endParaRPr lang="en-US" altLang="zh-CN" sz="2000" b="1" dirty="0" smtClean="0">
              <a:latin typeface="方正兰亭超细黑简体" panose="02000000000000000000" pitchFamily="2" charset="-122"/>
              <a:ea typeface="方正兰亭超细黑简体" panose="02000000000000000000" pitchFamily="2" charset="-122"/>
            </a:endParaRPr>
          </a:p>
          <a:p>
            <a:r>
              <a:rPr lang="en-US" altLang="zh-CN" sz="1200" dirty="0">
                <a:latin typeface="方正兰亭超细黑简体" panose="02000000000000000000" pitchFamily="2" charset="-122"/>
                <a:ea typeface="方正兰亭超细黑简体" panose="02000000000000000000" pitchFamily="2" charset="-122"/>
              </a:rPr>
              <a:t>Welcome to use WPS </a:t>
            </a:r>
            <a:r>
              <a:rPr lang="en-US" altLang="zh-CN" sz="1200" dirty="0" err="1" smtClean="0">
                <a:latin typeface="方正兰亭超细黑简体" panose="02000000000000000000" pitchFamily="2" charset="-122"/>
                <a:ea typeface="方正兰亭超细黑简体" panose="02000000000000000000" pitchFamily="2" charset="-122"/>
              </a:rPr>
              <a:t>orig</a:t>
            </a:r>
            <a:r>
              <a:rPr lang="en-US" altLang="zh-CN" sz="1200" dirty="0" smtClean="0">
                <a:latin typeface="方正兰亭超细黑简体" panose="02000000000000000000" pitchFamily="2" charset="-122"/>
                <a:ea typeface="方正兰亭超细黑简体" panose="02000000000000000000" pitchFamily="2" charset="-122"/>
              </a:rPr>
              <a:t>  </a:t>
            </a:r>
            <a:r>
              <a:rPr lang="en-US" altLang="zh-CN" sz="1200" dirty="0">
                <a:latin typeface="方正兰亭超细黑简体" panose="02000000000000000000" pitchFamily="2" charset="-122"/>
                <a:ea typeface="方正兰亭超细黑简体" panose="02000000000000000000" pitchFamily="2" charset="-122"/>
              </a:rPr>
              <a:t>template, this template by </a:t>
            </a:r>
            <a:r>
              <a:rPr lang="en-US" altLang="zh-CN" sz="1200" dirty="0" err="1">
                <a:latin typeface="方正兰亭超细黑简体" panose="02000000000000000000" pitchFamily="2" charset="-122"/>
                <a:ea typeface="方正兰亭超细黑简体" panose="02000000000000000000" pitchFamily="2" charset="-122"/>
              </a:rPr>
              <a:t>xiang</a:t>
            </a:r>
            <a:r>
              <a:rPr lang="en-US" altLang="zh-CN" sz="1200" dirty="0">
                <a:latin typeface="方正兰亭超细黑简体" panose="02000000000000000000" pitchFamily="2" charset="-122"/>
                <a:ea typeface="方正兰亭超细黑简体" panose="02000000000000000000" pitchFamily="2" charset="-122"/>
              </a:rPr>
              <a:t> yang flower </a:t>
            </a:r>
            <a:r>
              <a:rPr lang="en-US" altLang="zh-CN" sz="1200" dirty="0" err="1">
                <a:latin typeface="方正兰亭超细黑简体" panose="02000000000000000000" pitchFamily="2" charset="-122"/>
                <a:ea typeface="方正兰亭超细黑简体" panose="02000000000000000000" pitchFamily="2" charset="-122"/>
              </a:rPr>
              <a:t>ppt</a:t>
            </a:r>
            <a:r>
              <a:rPr lang="en-US" altLang="zh-CN" sz="1200" dirty="0">
                <a:latin typeface="方正兰亭超细黑简体" panose="02000000000000000000" pitchFamily="2" charset="-122"/>
                <a:ea typeface="方正兰亭超细黑简体" panose="02000000000000000000" pitchFamily="2" charset="-122"/>
              </a:rPr>
              <a:t> original, you can to modify different settings according to their own needs</a:t>
            </a:r>
            <a:r>
              <a:rPr lang="en-US" altLang="zh-CN" sz="1200" dirty="0" smtClean="0">
                <a:latin typeface="方正兰亭超细黑简体" panose="02000000000000000000" pitchFamily="2" charset="-122"/>
                <a:ea typeface="方正兰亭超细黑简体" panose="02000000000000000000" pitchFamily="2" charset="-122"/>
              </a:rPr>
              <a:t>,</a:t>
            </a:r>
            <a:endParaRPr lang="zh-CN" altLang="en-US" sz="1200" dirty="0">
              <a:latin typeface="方正兰亭超细黑简体" panose="02000000000000000000" pitchFamily="2" charset="-122"/>
              <a:ea typeface="方正兰亭超细黑简体" panose="02000000000000000000" pitchFamily="2" charset="-122"/>
            </a:endParaRPr>
          </a:p>
        </p:txBody>
      </p:sp>
      <p:pic>
        <p:nvPicPr>
          <p:cNvPr id="32" name="图片 31"/>
          <p:cNvPicPr>
            <a:picLocks noChangeAspect="1"/>
          </p:cNvPicPr>
          <p:nvPr/>
        </p:nvPicPr>
        <p:blipFill rotWithShape="1">
          <a:blip r:embed="rId3" cstate="print">
            <a:grayscl/>
            <a:extLst>
              <a:ext uri="{28A0092B-C50C-407E-A947-70E740481C1C}">
                <a14:useLocalDpi xmlns:a14="http://schemas.microsoft.com/office/drawing/2010/main" val="0"/>
              </a:ext>
            </a:extLst>
          </a:blip>
          <a:srcRect l="11921" t="3794" r="38053" b="21206"/>
          <a:stretch>
            <a:fillRect/>
          </a:stretch>
        </p:blipFill>
        <p:spPr>
          <a:xfrm>
            <a:off x="611047" y="2007615"/>
            <a:ext cx="1348383" cy="1348383"/>
          </a:xfrm>
          <a:prstGeom prst="ellipse">
            <a:avLst/>
          </a:prstGeom>
          <a:solidFill>
            <a:srgbClr val="A47C48"/>
          </a:solidFill>
          <a:ln w="57150">
            <a:solidFill>
              <a:schemeClr val="bg1">
                <a:alpha val="70000"/>
              </a:schemeClr>
            </a:solidFill>
          </a:ln>
        </p:spPr>
      </p:pic>
      <p:pic>
        <p:nvPicPr>
          <p:cNvPr id="33" name="图片 32"/>
          <p:cNvPicPr>
            <a:picLocks noChangeAspect="1"/>
          </p:cNvPicPr>
          <p:nvPr/>
        </p:nvPicPr>
        <p:blipFill rotWithShape="1">
          <a:blip r:embed="rId4" cstate="print">
            <a:grayscl/>
            <a:extLst>
              <a:ext uri="{28A0092B-C50C-407E-A947-70E740481C1C}">
                <a14:useLocalDpi xmlns:a14="http://schemas.microsoft.com/office/drawing/2010/main" val="0"/>
              </a:ext>
            </a:extLst>
          </a:blip>
          <a:srcRect l="27378" t="12500" r="17122" b="12500"/>
          <a:stretch>
            <a:fillRect/>
          </a:stretch>
        </p:blipFill>
        <p:spPr>
          <a:xfrm>
            <a:off x="611048" y="4182051"/>
            <a:ext cx="1348382" cy="1348382"/>
          </a:xfrm>
          <a:prstGeom prst="ellipse">
            <a:avLst/>
          </a:prstGeom>
          <a:noFill/>
          <a:ln w="57150">
            <a:solidFill>
              <a:schemeClr val="bg1">
                <a:alpha val="70000"/>
              </a:schemeClr>
            </a:solidFill>
          </a:ln>
        </p:spPr>
      </p:pic>
      <p:pic>
        <p:nvPicPr>
          <p:cNvPr id="34" name="图片 33"/>
          <p:cNvPicPr>
            <a:picLocks noChangeAspect="1"/>
          </p:cNvPicPr>
          <p:nvPr/>
        </p:nvPicPr>
        <p:blipFill rotWithShape="1">
          <a:blip r:embed="rId5">
            <a:grayscl/>
            <a:extLst>
              <a:ext uri="{28A0092B-C50C-407E-A947-70E740481C1C}">
                <a14:useLocalDpi xmlns:a14="http://schemas.microsoft.com/office/drawing/2010/main" val="0"/>
              </a:ext>
            </a:extLst>
          </a:blip>
          <a:srcRect l="44697" t="12500" r="3553" b="12500"/>
          <a:stretch>
            <a:fillRect/>
          </a:stretch>
        </p:blipFill>
        <p:spPr>
          <a:xfrm>
            <a:off x="6439354" y="2070875"/>
            <a:ext cx="1348382" cy="1348382"/>
          </a:xfrm>
          <a:prstGeom prst="ellipse">
            <a:avLst/>
          </a:prstGeom>
          <a:solidFill>
            <a:srgbClr val="A47C48"/>
          </a:solidFill>
          <a:ln w="57150">
            <a:solidFill>
              <a:schemeClr val="bg1">
                <a:alpha val="70000"/>
              </a:schemeClr>
            </a:solidFill>
          </a:ln>
        </p:spPr>
      </p:pic>
      <p:pic>
        <p:nvPicPr>
          <p:cNvPr id="35" name="图片 34"/>
          <p:cNvPicPr>
            <a:picLocks noChangeAspect="1"/>
          </p:cNvPicPr>
          <p:nvPr/>
        </p:nvPicPr>
        <p:blipFill rotWithShape="1">
          <a:blip r:embed="rId6">
            <a:grayscl/>
            <a:extLst>
              <a:ext uri="{28A0092B-C50C-407E-A947-70E740481C1C}">
                <a14:useLocalDpi xmlns:a14="http://schemas.microsoft.com/office/drawing/2010/main" val="0"/>
              </a:ext>
            </a:extLst>
          </a:blip>
          <a:srcRect l="51799" t="-116" r="1282" b="29791"/>
          <a:stretch>
            <a:fillRect/>
          </a:stretch>
        </p:blipFill>
        <p:spPr>
          <a:xfrm>
            <a:off x="6439354" y="4190777"/>
            <a:ext cx="1348382" cy="1348382"/>
          </a:xfrm>
          <a:prstGeom prst="ellipse">
            <a:avLst/>
          </a:prstGeom>
          <a:noFill/>
          <a:ln w="57150">
            <a:solidFill>
              <a:schemeClr val="bg1">
                <a:alpha val="70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1693272" y="3827807"/>
            <a:ext cx="9519225" cy="629040"/>
          </a:xfrm>
          <a:prstGeom prst="roundRect">
            <a:avLst>
              <a:gd name="adj" fmla="val 50000"/>
            </a:avLst>
          </a:prstGeom>
          <a:solidFill>
            <a:schemeClr val="bg1">
              <a:alpha val="70000"/>
            </a:schemeClr>
          </a:solidFill>
          <a:ln w="9525" algn="ctr">
            <a:noFill/>
            <a:round/>
          </a:ln>
          <a:effectLst/>
        </p:spPr>
        <p:txBody>
          <a:bodyPr wrap="none" anchor="ctr"/>
          <a:lstStyle/>
          <a:p>
            <a:pPr defTabSz="685800">
              <a:defRPr/>
            </a:pPr>
            <a:endParaRPr lang="zh-CN" altLang="en-US" sz="1400" kern="0">
              <a:solidFill>
                <a:srgbClr val="111111"/>
              </a:solidFill>
              <a:latin typeface="微软雅黑" pitchFamily="34" charset="-122"/>
              <a:ea typeface="微软雅黑" pitchFamily="34" charset="-122"/>
              <a:sym typeface="微软雅黑" pitchFamily="34" charset="-122"/>
            </a:endParaRPr>
          </a:p>
        </p:txBody>
      </p:sp>
      <p:sp>
        <p:nvSpPr>
          <p:cNvPr id="5" name="AutoShape 5"/>
          <p:cNvSpPr>
            <a:spLocks noChangeArrowheads="1"/>
          </p:cNvSpPr>
          <p:nvPr/>
        </p:nvSpPr>
        <p:spPr bwMode="auto">
          <a:xfrm>
            <a:off x="855437" y="3827807"/>
            <a:ext cx="7573782" cy="629040"/>
          </a:xfrm>
          <a:prstGeom prst="roundRect">
            <a:avLst>
              <a:gd name="adj" fmla="val 50000"/>
            </a:avLst>
          </a:prstGeom>
          <a:solidFill>
            <a:schemeClr val="bg1"/>
          </a:solidFill>
          <a:ln w="9525" algn="ctr">
            <a:noFill/>
            <a:round/>
          </a:ln>
          <a:effectLst/>
        </p:spPr>
        <p:txBody>
          <a:bodyPr wrap="none" anchor="ctr"/>
          <a:lstStyle/>
          <a:p>
            <a:pPr defTabSz="685800">
              <a:defRPr/>
            </a:pPr>
            <a:endParaRPr lang="zh-CN" altLang="en-US" sz="1400" kern="0">
              <a:solidFill>
                <a:srgbClr val="111111"/>
              </a:solidFill>
              <a:latin typeface="微软雅黑" pitchFamily="34" charset="-122"/>
              <a:ea typeface="微软雅黑" pitchFamily="34" charset="-122"/>
              <a:sym typeface="微软雅黑" pitchFamily="34" charset="-122"/>
            </a:endParaRPr>
          </a:p>
        </p:txBody>
      </p:sp>
      <p:sp>
        <p:nvSpPr>
          <p:cNvPr id="7" name="Line 7"/>
          <p:cNvSpPr>
            <a:spLocks noChangeShapeType="1"/>
          </p:cNvSpPr>
          <p:nvPr/>
        </p:nvSpPr>
        <p:spPr bwMode="auto">
          <a:xfrm>
            <a:off x="2522385" y="2197565"/>
            <a:ext cx="0" cy="2259282"/>
          </a:xfrm>
          <a:prstGeom prst="line">
            <a:avLst/>
          </a:prstGeom>
          <a:noFill/>
          <a:ln w="127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solidFill>
                <a:srgbClr val="111111"/>
              </a:solidFill>
              <a:latin typeface="微软雅黑"/>
              <a:ea typeface="微软雅黑"/>
            </a:endParaRPr>
          </a:p>
        </p:txBody>
      </p:sp>
      <p:sp>
        <p:nvSpPr>
          <p:cNvPr id="8" name="Line 8"/>
          <p:cNvSpPr>
            <a:spLocks noChangeShapeType="1"/>
          </p:cNvSpPr>
          <p:nvPr/>
        </p:nvSpPr>
        <p:spPr bwMode="auto">
          <a:xfrm>
            <a:off x="4559508" y="2197565"/>
            <a:ext cx="0" cy="2259282"/>
          </a:xfrm>
          <a:prstGeom prst="line">
            <a:avLst/>
          </a:prstGeom>
          <a:noFill/>
          <a:ln w="127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solidFill>
                <a:srgbClr val="111111"/>
              </a:solidFill>
              <a:latin typeface="微软雅黑"/>
              <a:ea typeface="微软雅黑"/>
            </a:endParaRPr>
          </a:p>
        </p:txBody>
      </p:sp>
      <p:sp>
        <p:nvSpPr>
          <p:cNvPr id="9" name="Line 9"/>
          <p:cNvSpPr>
            <a:spLocks noChangeShapeType="1"/>
          </p:cNvSpPr>
          <p:nvPr/>
        </p:nvSpPr>
        <p:spPr bwMode="auto">
          <a:xfrm>
            <a:off x="6596631" y="2197565"/>
            <a:ext cx="0" cy="2259282"/>
          </a:xfrm>
          <a:prstGeom prst="line">
            <a:avLst/>
          </a:prstGeom>
          <a:noFill/>
          <a:ln w="127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solidFill>
                <a:srgbClr val="111111"/>
              </a:solidFill>
              <a:latin typeface="微软雅黑"/>
              <a:ea typeface="微软雅黑"/>
            </a:endParaRPr>
          </a:p>
        </p:txBody>
      </p:sp>
      <p:sp>
        <p:nvSpPr>
          <p:cNvPr id="10" name="Line 10"/>
          <p:cNvSpPr>
            <a:spLocks noChangeShapeType="1"/>
          </p:cNvSpPr>
          <p:nvPr/>
        </p:nvSpPr>
        <p:spPr bwMode="auto">
          <a:xfrm>
            <a:off x="8633754" y="2197565"/>
            <a:ext cx="0" cy="2259282"/>
          </a:xfrm>
          <a:prstGeom prst="line">
            <a:avLst/>
          </a:prstGeom>
          <a:noFill/>
          <a:ln w="127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solidFill>
                <a:srgbClr val="111111"/>
              </a:solidFill>
              <a:latin typeface="微软雅黑"/>
              <a:ea typeface="微软雅黑"/>
            </a:endParaRPr>
          </a:p>
        </p:txBody>
      </p:sp>
      <p:sp>
        <p:nvSpPr>
          <p:cNvPr id="11" name="Line 11"/>
          <p:cNvSpPr>
            <a:spLocks noChangeShapeType="1"/>
          </p:cNvSpPr>
          <p:nvPr/>
        </p:nvSpPr>
        <p:spPr bwMode="auto">
          <a:xfrm>
            <a:off x="10670878" y="2179893"/>
            <a:ext cx="0" cy="2259282"/>
          </a:xfrm>
          <a:prstGeom prst="line">
            <a:avLst/>
          </a:prstGeom>
          <a:noFill/>
          <a:ln w="127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solidFill>
                <a:srgbClr val="111111"/>
              </a:solidFill>
              <a:latin typeface="微软雅黑"/>
              <a:ea typeface="微软雅黑"/>
            </a:endParaRPr>
          </a:p>
        </p:txBody>
      </p:sp>
      <p:sp>
        <p:nvSpPr>
          <p:cNvPr id="12" name="Content Placeholder 7"/>
          <p:cNvSpPr txBox="1">
            <a:spLocks noChangeAspect="1"/>
          </p:cNvSpPr>
          <p:nvPr/>
        </p:nvSpPr>
        <p:spPr>
          <a:xfrm>
            <a:off x="1016339" y="2197565"/>
            <a:ext cx="1509269" cy="1220333"/>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smtClean="0">
                <a:solidFill>
                  <a:schemeClr val="bg1"/>
                </a:solidFill>
                <a:latin typeface="微软雅黑" pitchFamily="34" charset="-122"/>
                <a:ea typeface="微软雅黑" pitchFamily="34" charset="-122"/>
                <a:sym typeface="微软雅黑" pitchFamily="34" charset="-122"/>
              </a:rPr>
              <a:t>2011</a:t>
            </a:r>
            <a:endParaRPr lang="id-ID" sz="2400" b="1" dirty="0">
              <a:solidFill>
                <a:schemeClr val="bg1"/>
              </a:solidFill>
              <a:latin typeface="微软雅黑" pitchFamily="34" charset="-122"/>
              <a:ea typeface="微软雅黑" pitchFamily="34" charset="-122"/>
              <a:sym typeface="微软雅黑" pitchFamily="34" charset="-122"/>
            </a:endParaRPr>
          </a:p>
          <a:p>
            <a:pPr marL="0" indent="0" algn="r">
              <a:buNone/>
            </a:pPr>
            <a:endParaRPr lang="id-ID" sz="900" b="1"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en-US" dirty="0" smtClean="0">
                <a:solidFill>
                  <a:schemeClr val="bg1"/>
                </a:solidFill>
                <a:latin typeface="微软雅黑" pitchFamily="34" charset="-122"/>
                <a:ea typeface="微软雅黑" pitchFamily="34" charset="-122"/>
                <a:sym typeface="微软雅黑" pitchFamily="34" charset="-122"/>
              </a:rPr>
              <a:t>The keywords</a:t>
            </a:r>
            <a:endParaRPr lang="id-ID"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id-ID" sz="800" dirty="0">
                <a:solidFill>
                  <a:schemeClr val="bg1"/>
                </a:solidFill>
                <a:latin typeface="微软雅黑" pitchFamily="34" charset="-122"/>
                <a:ea typeface="微软雅黑" pitchFamily="34" charset="-122"/>
                <a:sym typeface="微软雅黑" pitchFamily="34" charset="-122"/>
              </a:rPr>
              <a:t>T</a:t>
            </a:r>
            <a:r>
              <a:rPr lang="en-US" sz="800" dirty="0">
                <a:solidFill>
                  <a:schemeClr val="bg1"/>
                </a:solidFill>
                <a:latin typeface="微软雅黑" pitchFamily="34" charset="-122"/>
                <a:ea typeface="微软雅黑" pitchFamily="34" charset="-122"/>
                <a:sym typeface="微软雅黑" pitchFamily="34" charset="-122"/>
              </a:rPr>
              <a:t>here are many variations of passages of </a:t>
            </a:r>
            <a:r>
              <a:rPr lang="en-US" sz="800" dirty="0" err="1">
                <a:solidFill>
                  <a:schemeClr val="bg1"/>
                </a:solidFill>
                <a:latin typeface="微软雅黑" pitchFamily="34" charset="-122"/>
                <a:ea typeface="微软雅黑" pitchFamily="34" charset="-122"/>
                <a:sym typeface="微软雅黑" pitchFamily="34" charset="-122"/>
              </a:rPr>
              <a:t>Lorem</a:t>
            </a:r>
            <a:r>
              <a:rPr lang="en-US" sz="800" dirty="0">
                <a:solidFill>
                  <a:schemeClr val="bg1"/>
                </a:solidFill>
                <a:latin typeface="微软雅黑" pitchFamily="34" charset="-122"/>
                <a:ea typeface="微软雅黑" pitchFamily="34" charset="-122"/>
                <a:sym typeface="微软雅黑" pitchFamily="34" charset="-122"/>
              </a:rPr>
              <a:t> </a:t>
            </a:r>
            <a:r>
              <a:rPr lang="en-US" sz="800" dirty="0" err="1">
                <a:solidFill>
                  <a:schemeClr val="bg1"/>
                </a:solidFill>
                <a:latin typeface="微软雅黑" pitchFamily="34" charset="-122"/>
                <a:ea typeface="微软雅黑" pitchFamily="34" charset="-122"/>
                <a:sym typeface="微软雅黑" pitchFamily="34" charset="-122"/>
              </a:rPr>
              <a:t>Ipsum</a:t>
            </a:r>
            <a:r>
              <a:rPr lang="en-US" sz="800" dirty="0">
                <a:solidFill>
                  <a:schemeClr val="bg1"/>
                </a:solidFill>
                <a:latin typeface="微软雅黑" pitchFamily="34" charset="-122"/>
                <a:ea typeface="微软雅黑" pitchFamily="34" charset="-122"/>
                <a:sym typeface="微软雅黑" pitchFamily="34" charset="-122"/>
              </a:rPr>
              <a:t> available</a:t>
            </a:r>
            <a:r>
              <a:rPr lang="id-ID" sz="800" dirty="0">
                <a:solidFill>
                  <a:schemeClr val="bg1"/>
                </a:solidFill>
                <a:latin typeface="微软雅黑" pitchFamily="34" charset="-122"/>
                <a:ea typeface="微软雅黑" pitchFamily="34" charset="-122"/>
                <a:sym typeface="微软雅黑" pitchFamily="34" charset="-122"/>
              </a:rPr>
              <a:t>.</a:t>
            </a:r>
            <a:endParaRPr lang="en-US" sz="800" b="1" dirty="0">
              <a:solidFill>
                <a:schemeClr val="bg1"/>
              </a:solidFill>
              <a:latin typeface="微软雅黑" pitchFamily="34" charset="-122"/>
              <a:ea typeface="微软雅黑" pitchFamily="34" charset="-122"/>
              <a:sym typeface="微软雅黑" pitchFamily="34" charset="-122"/>
            </a:endParaRPr>
          </a:p>
        </p:txBody>
      </p:sp>
      <p:sp>
        <p:nvSpPr>
          <p:cNvPr id="20" name="Freeform 55"/>
          <p:cNvSpPr>
            <a:spLocks noChangeAspect="1" noEditPoints="1"/>
          </p:cNvSpPr>
          <p:nvPr/>
        </p:nvSpPr>
        <p:spPr bwMode="auto">
          <a:xfrm>
            <a:off x="7762092" y="3999606"/>
            <a:ext cx="277552" cy="299868"/>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343434"/>
          </a:solidFill>
          <a:ln>
            <a:noFill/>
          </a:ln>
        </p:spPr>
        <p:txBody>
          <a:bodyPr vert="horz" wrap="square" lIns="68580" tIns="34290" rIns="68580" bIns="34290" numCol="1" anchor="t" anchorCtr="0" compatLnSpc="1"/>
          <a:lstStyle/>
          <a:p>
            <a:endParaRPr lang="en-US" sz="1400"/>
          </a:p>
        </p:txBody>
      </p:sp>
      <p:cxnSp>
        <p:nvCxnSpPr>
          <p:cNvPr id="377" name="Straight Connector 399"/>
          <p:cNvCxnSpPr/>
          <p:nvPr/>
        </p:nvCxnSpPr>
        <p:spPr>
          <a:xfrm>
            <a:off x="568840" y="5155443"/>
            <a:ext cx="11054321" cy="0"/>
          </a:xfrm>
          <a:prstGeom prst="line">
            <a:avLst/>
          </a:prstGeom>
          <a:ln w="12700">
            <a:solidFill>
              <a:schemeClr val="bg1">
                <a:lumMod val="75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78" name="TextBox 400"/>
          <p:cNvSpPr txBox="1"/>
          <p:nvPr/>
        </p:nvSpPr>
        <p:spPr>
          <a:xfrm>
            <a:off x="720842" y="5370586"/>
            <a:ext cx="11006171" cy="627428"/>
          </a:xfrm>
          <a:prstGeom prst="rect">
            <a:avLst/>
          </a:prstGeom>
          <a:noFill/>
        </p:spPr>
        <p:txBody>
          <a:bodyPr wrap="square" rIns="108000" bIns="27000" numCol="1" spcCol="360000">
            <a:spAutoFit/>
          </a:bodyPr>
          <a:lstStyle/>
          <a:p>
            <a:pPr algn="ctr">
              <a:lnSpc>
                <a:spcPct val="150000"/>
              </a:lnSpc>
              <a:defRPr/>
            </a:pPr>
            <a:r>
              <a:rPr lang="en-US" sz="1200" dirty="0">
                <a:solidFill>
                  <a:schemeClr val="bg1"/>
                </a:solidFill>
                <a:latin typeface="微软雅黑" pitchFamily="34" charset="-122"/>
                <a:ea typeface="微软雅黑" pitchFamily="34" charset="-122"/>
                <a:sym typeface="微软雅黑" pitchFamily="34" charset="-122"/>
              </a:rPr>
              <a:t>Welcome to use WPS original template, this template by </a:t>
            </a:r>
            <a:r>
              <a:rPr lang="en-US" sz="1200" dirty="0" err="1">
                <a:solidFill>
                  <a:schemeClr val="bg1"/>
                </a:solidFill>
                <a:latin typeface="微软雅黑" pitchFamily="34" charset="-122"/>
                <a:ea typeface="微软雅黑" pitchFamily="34" charset="-122"/>
                <a:sym typeface="微软雅黑" pitchFamily="34" charset="-122"/>
              </a:rPr>
              <a:t>xiang</a:t>
            </a:r>
            <a:r>
              <a:rPr lang="en-US" sz="1200" dirty="0">
                <a:solidFill>
                  <a:schemeClr val="bg1"/>
                </a:solidFill>
                <a:latin typeface="微软雅黑" pitchFamily="34" charset="-122"/>
                <a:ea typeface="微软雅黑" pitchFamily="34" charset="-122"/>
                <a:sym typeface="微软雅黑" pitchFamily="34" charset="-122"/>
              </a:rPr>
              <a:t> yang flower </a:t>
            </a:r>
            <a:r>
              <a:rPr lang="en-US" sz="1200" dirty="0" err="1">
                <a:solidFill>
                  <a:schemeClr val="bg1"/>
                </a:solidFill>
                <a:latin typeface="微软雅黑" pitchFamily="34" charset="-122"/>
                <a:ea typeface="微软雅黑" pitchFamily="34" charset="-122"/>
                <a:sym typeface="微软雅黑" pitchFamily="34" charset="-122"/>
              </a:rPr>
              <a:t>ppt</a:t>
            </a:r>
            <a:r>
              <a:rPr lang="en-US" sz="1200" dirty="0">
                <a:solidFill>
                  <a:schemeClr val="bg1"/>
                </a:solidFill>
                <a:latin typeface="微软雅黑" pitchFamily="34" charset="-122"/>
                <a:ea typeface="微软雅黑" pitchFamily="34" charset="-122"/>
                <a:sym typeface="微软雅黑" pitchFamily="34" charset="-122"/>
              </a:rPr>
              <a:t> original, you can to modify different settings according </a:t>
            </a:r>
            <a:r>
              <a:rPr lang="en-US" sz="1200" dirty="0" smtClean="0">
                <a:solidFill>
                  <a:schemeClr val="bg1"/>
                </a:solidFill>
                <a:latin typeface="微软雅黑" pitchFamily="34" charset="-122"/>
                <a:ea typeface="微软雅黑" pitchFamily="34" charset="-122"/>
                <a:sym typeface="微软雅黑" pitchFamily="34" charset="-122"/>
              </a:rPr>
              <a:t>to</a:t>
            </a:r>
          </a:p>
          <a:p>
            <a:pPr algn="ctr">
              <a:lnSpc>
                <a:spcPct val="150000"/>
              </a:lnSpc>
              <a:defRPr/>
            </a:pPr>
            <a:r>
              <a:rPr lang="en-US" sz="1200" dirty="0" smtClean="0">
                <a:solidFill>
                  <a:schemeClr val="bg1"/>
                </a:solidFill>
                <a:latin typeface="微软雅黑" pitchFamily="34" charset="-122"/>
                <a:ea typeface="微软雅黑" pitchFamily="34" charset="-122"/>
                <a:sym typeface="微软雅黑" pitchFamily="34" charset="-122"/>
              </a:rPr>
              <a:t> </a:t>
            </a:r>
            <a:r>
              <a:rPr lang="en-US" sz="1200" dirty="0">
                <a:solidFill>
                  <a:schemeClr val="bg1"/>
                </a:solidFill>
                <a:latin typeface="微软雅黑" pitchFamily="34" charset="-122"/>
                <a:ea typeface="微软雅黑" pitchFamily="34" charset="-122"/>
                <a:sym typeface="微软雅黑" pitchFamily="34" charset="-122"/>
              </a:rPr>
              <a:t>their own needs, in order to better expression meaning of your speech, if there is more to please search</a:t>
            </a:r>
          </a:p>
        </p:txBody>
      </p:sp>
      <p:sp>
        <p:nvSpPr>
          <p:cNvPr id="382" name="Content Placeholder 7"/>
          <p:cNvSpPr txBox="1">
            <a:spLocks noChangeAspect="1"/>
          </p:cNvSpPr>
          <p:nvPr/>
        </p:nvSpPr>
        <p:spPr>
          <a:xfrm>
            <a:off x="3051553" y="2197565"/>
            <a:ext cx="1509269" cy="1220333"/>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smtClean="0">
                <a:solidFill>
                  <a:schemeClr val="bg1"/>
                </a:solidFill>
                <a:latin typeface="微软雅黑" pitchFamily="34" charset="-122"/>
                <a:ea typeface="微软雅黑" pitchFamily="34" charset="-122"/>
                <a:sym typeface="微软雅黑" pitchFamily="34" charset="-122"/>
              </a:rPr>
              <a:t>2012</a:t>
            </a:r>
            <a:endParaRPr lang="id-ID" sz="2400" b="1" dirty="0">
              <a:solidFill>
                <a:schemeClr val="bg1"/>
              </a:solidFill>
              <a:latin typeface="微软雅黑" pitchFamily="34" charset="-122"/>
              <a:ea typeface="微软雅黑" pitchFamily="34" charset="-122"/>
              <a:sym typeface="微软雅黑" pitchFamily="34" charset="-122"/>
            </a:endParaRPr>
          </a:p>
          <a:p>
            <a:pPr marL="0" indent="0" algn="r">
              <a:buNone/>
            </a:pPr>
            <a:endParaRPr lang="id-ID" sz="900" b="1"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en-US" dirty="0" smtClean="0">
                <a:solidFill>
                  <a:schemeClr val="bg1"/>
                </a:solidFill>
                <a:latin typeface="微软雅黑" pitchFamily="34" charset="-122"/>
                <a:ea typeface="微软雅黑" pitchFamily="34" charset="-122"/>
                <a:sym typeface="微软雅黑" pitchFamily="34" charset="-122"/>
              </a:rPr>
              <a:t>The keywords</a:t>
            </a:r>
            <a:endParaRPr lang="id-ID"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id-ID" sz="800" dirty="0">
                <a:solidFill>
                  <a:schemeClr val="bg1"/>
                </a:solidFill>
                <a:latin typeface="微软雅黑" pitchFamily="34" charset="-122"/>
                <a:ea typeface="微软雅黑" pitchFamily="34" charset="-122"/>
                <a:sym typeface="微软雅黑" pitchFamily="34" charset="-122"/>
              </a:rPr>
              <a:t>T</a:t>
            </a:r>
            <a:r>
              <a:rPr lang="en-US" sz="800" dirty="0">
                <a:solidFill>
                  <a:schemeClr val="bg1"/>
                </a:solidFill>
                <a:latin typeface="微软雅黑" pitchFamily="34" charset="-122"/>
                <a:ea typeface="微软雅黑" pitchFamily="34" charset="-122"/>
                <a:sym typeface="微软雅黑" pitchFamily="34" charset="-122"/>
              </a:rPr>
              <a:t>here are many variations of passages of </a:t>
            </a:r>
            <a:r>
              <a:rPr lang="en-US" sz="800" dirty="0" err="1">
                <a:solidFill>
                  <a:schemeClr val="bg1"/>
                </a:solidFill>
                <a:latin typeface="微软雅黑" pitchFamily="34" charset="-122"/>
                <a:ea typeface="微软雅黑" pitchFamily="34" charset="-122"/>
                <a:sym typeface="微软雅黑" pitchFamily="34" charset="-122"/>
              </a:rPr>
              <a:t>Lorem</a:t>
            </a:r>
            <a:r>
              <a:rPr lang="en-US" sz="800" dirty="0">
                <a:solidFill>
                  <a:schemeClr val="bg1"/>
                </a:solidFill>
                <a:latin typeface="微软雅黑" pitchFamily="34" charset="-122"/>
                <a:ea typeface="微软雅黑" pitchFamily="34" charset="-122"/>
                <a:sym typeface="微软雅黑" pitchFamily="34" charset="-122"/>
              </a:rPr>
              <a:t> </a:t>
            </a:r>
            <a:r>
              <a:rPr lang="en-US" sz="800" dirty="0" err="1">
                <a:solidFill>
                  <a:schemeClr val="bg1"/>
                </a:solidFill>
                <a:latin typeface="微软雅黑" pitchFamily="34" charset="-122"/>
                <a:ea typeface="微软雅黑" pitchFamily="34" charset="-122"/>
                <a:sym typeface="微软雅黑" pitchFamily="34" charset="-122"/>
              </a:rPr>
              <a:t>Ipsum</a:t>
            </a:r>
            <a:r>
              <a:rPr lang="en-US" sz="800" dirty="0">
                <a:solidFill>
                  <a:schemeClr val="bg1"/>
                </a:solidFill>
                <a:latin typeface="微软雅黑" pitchFamily="34" charset="-122"/>
                <a:ea typeface="微软雅黑" pitchFamily="34" charset="-122"/>
                <a:sym typeface="微软雅黑" pitchFamily="34" charset="-122"/>
              </a:rPr>
              <a:t> available</a:t>
            </a:r>
            <a:r>
              <a:rPr lang="id-ID" sz="800" dirty="0">
                <a:solidFill>
                  <a:schemeClr val="bg1"/>
                </a:solidFill>
                <a:latin typeface="微软雅黑" pitchFamily="34" charset="-122"/>
                <a:ea typeface="微软雅黑" pitchFamily="34" charset="-122"/>
                <a:sym typeface="微软雅黑" pitchFamily="34" charset="-122"/>
              </a:rPr>
              <a:t>.</a:t>
            </a:r>
            <a:endParaRPr lang="en-US" sz="800" b="1" dirty="0">
              <a:solidFill>
                <a:schemeClr val="bg1"/>
              </a:solidFill>
              <a:latin typeface="微软雅黑" pitchFamily="34" charset="-122"/>
              <a:ea typeface="微软雅黑" pitchFamily="34" charset="-122"/>
              <a:sym typeface="微软雅黑" pitchFamily="34" charset="-122"/>
            </a:endParaRPr>
          </a:p>
        </p:txBody>
      </p:sp>
      <p:sp>
        <p:nvSpPr>
          <p:cNvPr id="383" name="Content Placeholder 7"/>
          <p:cNvSpPr txBox="1">
            <a:spLocks noChangeAspect="1"/>
          </p:cNvSpPr>
          <p:nvPr/>
        </p:nvSpPr>
        <p:spPr>
          <a:xfrm>
            <a:off x="5086767" y="2179893"/>
            <a:ext cx="1509269" cy="1220333"/>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smtClean="0">
                <a:solidFill>
                  <a:schemeClr val="bg1"/>
                </a:solidFill>
                <a:latin typeface="微软雅黑" pitchFamily="34" charset="-122"/>
                <a:ea typeface="微软雅黑" pitchFamily="34" charset="-122"/>
                <a:sym typeface="微软雅黑" pitchFamily="34" charset="-122"/>
              </a:rPr>
              <a:t>2013</a:t>
            </a:r>
            <a:endParaRPr lang="id-ID" sz="2400" b="1" dirty="0">
              <a:solidFill>
                <a:schemeClr val="bg1"/>
              </a:solidFill>
              <a:latin typeface="微软雅黑" pitchFamily="34" charset="-122"/>
              <a:ea typeface="微软雅黑" pitchFamily="34" charset="-122"/>
              <a:sym typeface="微软雅黑" pitchFamily="34" charset="-122"/>
            </a:endParaRPr>
          </a:p>
          <a:p>
            <a:pPr marL="0" indent="0" algn="r">
              <a:buNone/>
            </a:pPr>
            <a:endParaRPr lang="id-ID" sz="900" b="1"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en-US" dirty="0" smtClean="0">
                <a:solidFill>
                  <a:schemeClr val="bg1"/>
                </a:solidFill>
                <a:latin typeface="微软雅黑" pitchFamily="34" charset="-122"/>
                <a:ea typeface="微软雅黑" pitchFamily="34" charset="-122"/>
                <a:sym typeface="微软雅黑" pitchFamily="34" charset="-122"/>
              </a:rPr>
              <a:t>The keywords</a:t>
            </a:r>
            <a:endParaRPr lang="id-ID"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id-ID" sz="800" dirty="0">
                <a:solidFill>
                  <a:schemeClr val="bg1"/>
                </a:solidFill>
                <a:latin typeface="微软雅黑" pitchFamily="34" charset="-122"/>
                <a:ea typeface="微软雅黑" pitchFamily="34" charset="-122"/>
                <a:sym typeface="微软雅黑" pitchFamily="34" charset="-122"/>
              </a:rPr>
              <a:t>T</a:t>
            </a:r>
            <a:r>
              <a:rPr lang="en-US" sz="800" dirty="0">
                <a:solidFill>
                  <a:schemeClr val="bg1"/>
                </a:solidFill>
                <a:latin typeface="微软雅黑" pitchFamily="34" charset="-122"/>
                <a:ea typeface="微软雅黑" pitchFamily="34" charset="-122"/>
                <a:sym typeface="微软雅黑" pitchFamily="34" charset="-122"/>
              </a:rPr>
              <a:t>here are many variations of passages of </a:t>
            </a:r>
            <a:r>
              <a:rPr lang="en-US" sz="800" dirty="0" err="1">
                <a:solidFill>
                  <a:schemeClr val="bg1"/>
                </a:solidFill>
                <a:latin typeface="微软雅黑" pitchFamily="34" charset="-122"/>
                <a:ea typeface="微软雅黑" pitchFamily="34" charset="-122"/>
                <a:sym typeface="微软雅黑" pitchFamily="34" charset="-122"/>
              </a:rPr>
              <a:t>Lorem</a:t>
            </a:r>
            <a:r>
              <a:rPr lang="en-US" sz="800" dirty="0">
                <a:solidFill>
                  <a:schemeClr val="bg1"/>
                </a:solidFill>
                <a:latin typeface="微软雅黑" pitchFamily="34" charset="-122"/>
                <a:ea typeface="微软雅黑" pitchFamily="34" charset="-122"/>
                <a:sym typeface="微软雅黑" pitchFamily="34" charset="-122"/>
              </a:rPr>
              <a:t> </a:t>
            </a:r>
            <a:r>
              <a:rPr lang="en-US" sz="800" dirty="0" err="1">
                <a:solidFill>
                  <a:schemeClr val="bg1"/>
                </a:solidFill>
                <a:latin typeface="微软雅黑" pitchFamily="34" charset="-122"/>
                <a:ea typeface="微软雅黑" pitchFamily="34" charset="-122"/>
                <a:sym typeface="微软雅黑" pitchFamily="34" charset="-122"/>
              </a:rPr>
              <a:t>Ipsum</a:t>
            </a:r>
            <a:r>
              <a:rPr lang="en-US" sz="800" dirty="0">
                <a:solidFill>
                  <a:schemeClr val="bg1"/>
                </a:solidFill>
                <a:latin typeface="微软雅黑" pitchFamily="34" charset="-122"/>
                <a:ea typeface="微软雅黑" pitchFamily="34" charset="-122"/>
                <a:sym typeface="微软雅黑" pitchFamily="34" charset="-122"/>
              </a:rPr>
              <a:t> available</a:t>
            </a:r>
            <a:r>
              <a:rPr lang="id-ID" sz="800" dirty="0">
                <a:solidFill>
                  <a:schemeClr val="bg1"/>
                </a:solidFill>
                <a:latin typeface="微软雅黑" pitchFamily="34" charset="-122"/>
                <a:ea typeface="微软雅黑" pitchFamily="34" charset="-122"/>
                <a:sym typeface="微软雅黑" pitchFamily="34" charset="-122"/>
              </a:rPr>
              <a:t>.</a:t>
            </a:r>
            <a:endParaRPr lang="en-US" sz="800" b="1" dirty="0">
              <a:solidFill>
                <a:schemeClr val="bg1"/>
              </a:solidFill>
              <a:latin typeface="微软雅黑" pitchFamily="34" charset="-122"/>
              <a:ea typeface="微软雅黑" pitchFamily="34" charset="-122"/>
              <a:sym typeface="微软雅黑" pitchFamily="34" charset="-122"/>
            </a:endParaRPr>
          </a:p>
        </p:txBody>
      </p:sp>
      <p:sp>
        <p:nvSpPr>
          <p:cNvPr id="384" name="Content Placeholder 7"/>
          <p:cNvSpPr txBox="1">
            <a:spLocks noChangeAspect="1"/>
          </p:cNvSpPr>
          <p:nvPr/>
        </p:nvSpPr>
        <p:spPr>
          <a:xfrm>
            <a:off x="7121981" y="2162222"/>
            <a:ext cx="1509269" cy="1220333"/>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smtClean="0">
                <a:solidFill>
                  <a:schemeClr val="bg1"/>
                </a:solidFill>
                <a:latin typeface="微软雅黑" pitchFamily="34" charset="-122"/>
                <a:ea typeface="微软雅黑" pitchFamily="34" charset="-122"/>
                <a:sym typeface="微软雅黑" pitchFamily="34" charset="-122"/>
              </a:rPr>
              <a:t>2014</a:t>
            </a:r>
            <a:endParaRPr lang="id-ID" sz="2400" b="1" dirty="0">
              <a:solidFill>
                <a:schemeClr val="bg1"/>
              </a:solidFill>
              <a:latin typeface="微软雅黑" pitchFamily="34" charset="-122"/>
              <a:ea typeface="微软雅黑" pitchFamily="34" charset="-122"/>
              <a:sym typeface="微软雅黑" pitchFamily="34" charset="-122"/>
            </a:endParaRPr>
          </a:p>
          <a:p>
            <a:pPr marL="0" indent="0" algn="r">
              <a:buNone/>
            </a:pPr>
            <a:endParaRPr lang="id-ID" sz="900" b="1"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en-US" dirty="0" smtClean="0">
                <a:solidFill>
                  <a:schemeClr val="bg1"/>
                </a:solidFill>
                <a:latin typeface="微软雅黑" pitchFamily="34" charset="-122"/>
                <a:ea typeface="微软雅黑" pitchFamily="34" charset="-122"/>
                <a:sym typeface="微软雅黑" pitchFamily="34" charset="-122"/>
              </a:rPr>
              <a:t>The keywords</a:t>
            </a:r>
            <a:endParaRPr lang="id-ID"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id-ID" sz="800" dirty="0">
                <a:solidFill>
                  <a:schemeClr val="bg1"/>
                </a:solidFill>
                <a:latin typeface="微软雅黑" pitchFamily="34" charset="-122"/>
                <a:ea typeface="微软雅黑" pitchFamily="34" charset="-122"/>
                <a:sym typeface="微软雅黑" pitchFamily="34" charset="-122"/>
              </a:rPr>
              <a:t>T</a:t>
            </a:r>
            <a:r>
              <a:rPr lang="en-US" sz="800" dirty="0">
                <a:solidFill>
                  <a:schemeClr val="bg1"/>
                </a:solidFill>
                <a:latin typeface="微软雅黑" pitchFamily="34" charset="-122"/>
                <a:ea typeface="微软雅黑" pitchFamily="34" charset="-122"/>
                <a:sym typeface="微软雅黑" pitchFamily="34" charset="-122"/>
              </a:rPr>
              <a:t>here are many variations of passages of </a:t>
            </a:r>
            <a:r>
              <a:rPr lang="en-US" sz="800" dirty="0" err="1">
                <a:solidFill>
                  <a:schemeClr val="bg1"/>
                </a:solidFill>
                <a:latin typeface="微软雅黑" pitchFamily="34" charset="-122"/>
                <a:ea typeface="微软雅黑" pitchFamily="34" charset="-122"/>
                <a:sym typeface="微软雅黑" pitchFamily="34" charset="-122"/>
              </a:rPr>
              <a:t>Lorem</a:t>
            </a:r>
            <a:r>
              <a:rPr lang="en-US" sz="800" dirty="0">
                <a:solidFill>
                  <a:schemeClr val="bg1"/>
                </a:solidFill>
                <a:latin typeface="微软雅黑" pitchFamily="34" charset="-122"/>
                <a:ea typeface="微软雅黑" pitchFamily="34" charset="-122"/>
                <a:sym typeface="微软雅黑" pitchFamily="34" charset="-122"/>
              </a:rPr>
              <a:t> </a:t>
            </a:r>
            <a:r>
              <a:rPr lang="en-US" sz="800" dirty="0" err="1">
                <a:solidFill>
                  <a:schemeClr val="bg1"/>
                </a:solidFill>
                <a:latin typeface="微软雅黑" pitchFamily="34" charset="-122"/>
                <a:ea typeface="微软雅黑" pitchFamily="34" charset="-122"/>
                <a:sym typeface="微软雅黑" pitchFamily="34" charset="-122"/>
              </a:rPr>
              <a:t>Ipsum</a:t>
            </a:r>
            <a:r>
              <a:rPr lang="en-US" sz="800" dirty="0">
                <a:solidFill>
                  <a:schemeClr val="bg1"/>
                </a:solidFill>
                <a:latin typeface="微软雅黑" pitchFamily="34" charset="-122"/>
                <a:ea typeface="微软雅黑" pitchFamily="34" charset="-122"/>
                <a:sym typeface="微软雅黑" pitchFamily="34" charset="-122"/>
              </a:rPr>
              <a:t> available</a:t>
            </a:r>
            <a:r>
              <a:rPr lang="id-ID" sz="800" dirty="0">
                <a:solidFill>
                  <a:schemeClr val="bg1"/>
                </a:solidFill>
                <a:latin typeface="微软雅黑" pitchFamily="34" charset="-122"/>
                <a:ea typeface="微软雅黑" pitchFamily="34" charset="-122"/>
                <a:sym typeface="微软雅黑" pitchFamily="34" charset="-122"/>
              </a:rPr>
              <a:t>.</a:t>
            </a:r>
            <a:endParaRPr lang="en-US" sz="800" b="1" dirty="0">
              <a:solidFill>
                <a:schemeClr val="bg1"/>
              </a:solidFill>
              <a:latin typeface="微软雅黑" pitchFamily="34" charset="-122"/>
              <a:ea typeface="微软雅黑" pitchFamily="34" charset="-122"/>
              <a:sym typeface="微软雅黑" pitchFamily="34" charset="-122"/>
            </a:endParaRPr>
          </a:p>
        </p:txBody>
      </p:sp>
      <p:sp>
        <p:nvSpPr>
          <p:cNvPr id="385" name="Content Placeholder 7"/>
          <p:cNvSpPr txBox="1">
            <a:spLocks noChangeAspect="1"/>
          </p:cNvSpPr>
          <p:nvPr/>
        </p:nvSpPr>
        <p:spPr>
          <a:xfrm>
            <a:off x="9157195" y="2145458"/>
            <a:ext cx="1509269" cy="1220333"/>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smtClean="0">
                <a:solidFill>
                  <a:schemeClr val="bg1"/>
                </a:solidFill>
                <a:latin typeface="微软雅黑" pitchFamily="34" charset="-122"/>
                <a:ea typeface="微软雅黑" pitchFamily="34" charset="-122"/>
                <a:sym typeface="微软雅黑" pitchFamily="34" charset="-122"/>
              </a:rPr>
              <a:t>2015</a:t>
            </a:r>
            <a:endParaRPr lang="id-ID" sz="2400" b="1" dirty="0">
              <a:solidFill>
                <a:schemeClr val="bg1"/>
              </a:solidFill>
              <a:latin typeface="微软雅黑" pitchFamily="34" charset="-122"/>
              <a:ea typeface="微软雅黑" pitchFamily="34" charset="-122"/>
              <a:sym typeface="微软雅黑" pitchFamily="34" charset="-122"/>
            </a:endParaRPr>
          </a:p>
          <a:p>
            <a:pPr marL="0" indent="0" algn="r">
              <a:buNone/>
            </a:pPr>
            <a:endParaRPr lang="id-ID" sz="900" b="1"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en-US" dirty="0" smtClean="0">
                <a:solidFill>
                  <a:schemeClr val="bg1"/>
                </a:solidFill>
                <a:latin typeface="微软雅黑" pitchFamily="34" charset="-122"/>
                <a:ea typeface="微软雅黑" pitchFamily="34" charset="-122"/>
                <a:sym typeface="微软雅黑" pitchFamily="34" charset="-122"/>
              </a:rPr>
              <a:t>The keywords</a:t>
            </a:r>
            <a:endParaRPr lang="id-ID" dirty="0">
              <a:solidFill>
                <a:schemeClr val="bg1"/>
              </a:solidFill>
              <a:latin typeface="微软雅黑" pitchFamily="34" charset="-122"/>
              <a:ea typeface="微软雅黑" pitchFamily="34" charset="-122"/>
              <a:sym typeface="微软雅黑" pitchFamily="34" charset="-122"/>
            </a:endParaRPr>
          </a:p>
          <a:p>
            <a:pPr marL="0" indent="0" algn="r">
              <a:spcBef>
                <a:spcPts val="0"/>
              </a:spcBef>
              <a:buNone/>
              <a:defRPr/>
            </a:pPr>
            <a:r>
              <a:rPr lang="id-ID" sz="800" dirty="0">
                <a:solidFill>
                  <a:schemeClr val="bg1"/>
                </a:solidFill>
                <a:latin typeface="微软雅黑" pitchFamily="34" charset="-122"/>
                <a:ea typeface="微软雅黑" pitchFamily="34" charset="-122"/>
                <a:sym typeface="微软雅黑" pitchFamily="34" charset="-122"/>
              </a:rPr>
              <a:t>T</a:t>
            </a:r>
            <a:r>
              <a:rPr lang="en-US" sz="800" dirty="0">
                <a:solidFill>
                  <a:schemeClr val="bg1"/>
                </a:solidFill>
                <a:latin typeface="微软雅黑" pitchFamily="34" charset="-122"/>
                <a:ea typeface="微软雅黑" pitchFamily="34" charset="-122"/>
                <a:sym typeface="微软雅黑" pitchFamily="34" charset="-122"/>
              </a:rPr>
              <a:t>here are many variations of passages of </a:t>
            </a:r>
            <a:r>
              <a:rPr lang="en-US" sz="800" dirty="0" err="1">
                <a:solidFill>
                  <a:schemeClr val="bg1"/>
                </a:solidFill>
                <a:latin typeface="微软雅黑" pitchFamily="34" charset="-122"/>
                <a:ea typeface="微软雅黑" pitchFamily="34" charset="-122"/>
                <a:sym typeface="微软雅黑" pitchFamily="34" charset="-122"/>
              </a:rPr>
              <a:t>Lorem</a:t>
            </a:r>
            <a:r>
              <a:rPr lang="en-US" sz="800" dirty="0">
                <a:solidFill>
                  <a:schemeClr val="bg1"/>
                </a:solidFill>
                <a:latin typeface="微软雅黑" pitchFamily="34" charset="-122"/>
                <a:ea typeface="微软雅黑" pitchFamily="34" charset="-122"/>
                <a:sym typeface="微软雅黑" pitchFamily="34" charset="-122"/>
              </a:rPr>
              <a:t> </a:t>
            </a:r>
            <a:r>
              <a:rPr lang="en-US" sz="800" dirty="0" err="1">
                <a:solidFill>
                  <a:schemeClr val="bg1"/>
                </a:solidFill>
                <a:latin typeface="微软雅黑" pitchFamily="34" charset="-122"/>
                <a:ea typeface="微软雅黑" pitchFamily="34" charset="-122"/>
                <a:sym typeface="微软雅黑" pitchFamily="34" charset="-122"/>
              </a:rPr>
              <a:t>Ipsum</a:t>
            </a:r>
            <a:r>
              <a:rPr lang="en-US" sz="800" dirty="0">
                <a:solidFill>
                  <a:schemeClr val="bg1"/>
                </a:solidFill>
                <a:latin typeface="微软雅黑" pitchFamily="34" charset="-122"/>
                <a:ea typeface="微软雅黑" pitchFamily="34" charset="-122"/>
                <a:sym typeface="微软雅黑" pitchFamily="34" charset="-122"/>
              </a:rPr>
              <a:t> available</a:t>
            </a:r>
            <a:r>
              <a:rPr lang="id-ID" sz="800" dirty="0">
                <a:solidFill>
                  <a:schemeClr val="bg1"/>
                </a:solidFill>
                <a:latin typeface="微软雅黑" pitchFamily="34" charset="-122"/>
                <a:ea typeface="微软雅黑" pitchFamily="34" charset="-122"/>
                <a:sym typeface="微软雅黑" pitchFamily="34" charset="-122"/>
              </a:rPr>
              <a:t>.</a:t>
            </a:r>
            <a:endParaRPr lang="en-US" sz="800" b="1" dirty="0">
              <a:solidFill>
                <a:schemeClr val="bg1"/>
              </a:solidFill>
              <a:latin typeface="微软雅黑" pitchFamily="34" charset="-122"/>
              <a:ea typeface="微软雅黑" pitchFamily="34" charset="-122"/>
              <a:sym typeface="微软雅黑" pitchFamily="34" charset="-122"/>
            </a:endParaRPr>
          </a:p>
        </p:txBody>
      </p:sp>
      <p:sp>
        <p:nvSpPr>
          <p:cNvPr id="386" name="KSO_Shape"/>
          <p:cNvSpPr/>
          <p:nvPr/>
        </p:nvSpPr>
        <p:spPr bwMode="auto">
          <a:xfrm>
            <a:off x="10196476" y="3999606"/>
            <a:ext cx="314506" cy="31383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rgbClr val="34343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rot="5400000">
            <a:off x="8137393" y="4064649"/>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39" name="空心弧 38"/>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矩形 39"/>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rot="16200000">
            <a:off x="899995" y="1761868"/>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43" name="空心弧 42"/>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44" name="矩形 43"/>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45" name="矩形 44"/>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grpSp>
      <p:grpSp>
        <p:nvGrpSpPr>
          <p:cNvPr id="46" name="组合 45"/>
          <p:cNvGrpSpPr/>
          <p:nvPr/>
        </p:nvGrpSpPr>
        <p:grpSpPr>
          <a:xfrm rot="16200000">
            <a:off x="9548691" y="1761867"/>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47" name="空心弧 46"/>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48" name="矩形 47"/>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49" name="矩形 48"/>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grpSp>
      <p:grpSp>
        <p:nvGrpSpPr>
          <p:cNvPr id="2" name="组合 1"/>
          <p:cNvGrpSpPr/>
          <p:nvPr/>
        </p:nvGrpSpPr>
        <p:grpSpPr>
          <a:xfrm rot="5400000">
            <a:off x="2349663" y="3914971"/>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3" name="空心弧 2"/>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rot="16200000">
            <a:off x="3791096" y="1761867"/>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7" name="空心弧 6"/>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8" name="矩形 7"/>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9" name="矩形 8"/>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grpSp>
      <p:grpSp>
        <p:nvGrpSpPr>
          <p:cNvPr id="10" name="组合 9"/>
          <p:cNvGrpSpPr/>
          <p:nvPr/>
        </p:nvGrpSpPr>
        <p:grpSpPr>
          <a:xfrm rot="5400000">
            <a:off x="5236740" y="3914971"/>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11" name="空心弧 10"/>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rot="16200000">
            <a:off x="6678173" y="1761867"/>
            <a:ext cx="2056319" cy="2048849"/>
            <a:chOff x="2274297" y="577851"/>
            <a:chExt cx="2702660" cy="2692842"/>
          </a:xfrm>
          <a:solidFill>
            <a:schemeClr val="bg1">
              <a:alpha val="80000"/>
            </a:schemeClr>
          </a:solidFill>
          <a:effectLst>
            <a:outerShdw blurRad="50800" dist="38100" dir="5400000" algn="t" rotWithShape="0">
              <a:prstClr val="black">
                <a:alpha val="40000"/>
              </a:prstClr>
            </a:outerShdw>
          </a:effectLst>
        </p:grpSpPr>
        <p:sp>
          <p:nvSpPr>
            <p:cNvPr id="15" name="空心弧 14"/>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16" name="矩形 15"/>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7" name="矩形 16"/>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grpSp>
      <p:sp>
        <p:nvSpPr>
          <p:cNvPr id="18" name="矩形 17"/>
          <p:cNvSpPr/>
          <p:nvPr/>
        </p:nvSpPr>
        <p:spPr>
          <a:xfrm>
            <a:off x="0" y="3618507"/>
            <a:ext cx="12192000" cy="483227"/>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24"/>
          <p:cNvSpPr txBox="1"/>
          <p:nvPr/>
        </p:nvSpPr>
        <p:spPr>
          <a:xfrm>
            <a:off x="3028643" y="3525671"/>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02</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20" name="TextBox 25"/>
          <p:cNvSpPr txBox="1"/>
          <p:nvPr/>
        </p:nvSpPr>
        <p:spPr>
          <a:xfrm>
            <a:off x="3159988" y="4105972"/>
            <a:ext cx="470706" cy="307777"/>
          </a:xfrm>
          <a:prstGeom prst="rect">
            <a:avLst/>
          </a:prstGeom>
          <a:noFill/>
        </p:spPr>
        <p:txBody>
          <a:bodyPr wrap="none" rtlCol="0">
            <a:spAutoFit/>
          </a:bodyPr>
          <a:lstStyle/>
          <a:p>
            <a:pPr algn="ctr"/>
            <a:r>
              <a:rPr lang="en-US" altLang="zh-CN" sz="1400" dirty="0" smtClean="0">
                <a:solidFill>
                  <a:schemeClr val="bg1"/>
                </a:solidFill>
              </a:rPr>
              <a:t>text</a:t>
            </a:r>
            <a:endParaRPr lang="zh-CN" altLang="en-US" sz="1400" dirty="0">
              <a:solidFill>
                <a:schemeClr val="bg1"/>
              </a:solidFill>
            </a:endParaRPr>
          </a:p>
        </p:txBody>
      </p:sp>
      <p:sp>
        <p:nvSpPr>
          <p:cNvPr id="21" name="TextBox 26"/>
          <p:cNvSpPr txBox="1"/>
          <p:nvPr/>
        </p:nvSpPr>
        <p:spPr>
          <a:xfrm>
            <a:off x="4470807" y="3525671"/>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03</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23" name="TextBox 28"/>
          <p:cNvSpPr txBox="1"/>
          <p:nvPr/>
        </p:nvSpPr>
        <p:spPr>
          <a:xfrm>
            <a:off x="7357884" y="3525671"/>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05</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25" name="TextBox 30"/>
          <p:cNvSpPr txBox="1"/>
          <p:nvPr/>
        </p:nvSpPr>
        <p:spPr>
          <a:xfrm>
            <a:off x="5886916" y="3525671"/>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04</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26" name="TextBox 31"/>
          <p:cNvSpPr txBox="1"/>
          <p:nvPr/>
        </p:nvSpPr>
        <p:spPr>
          <a:xfrm>
            <a:off x="6018261" y="4105972"/>
            <a:ext cx="470706" cy="307777"/>
          </a:xfrm>
          <a:prstGeom prst="rect">
            <a:avLst/>
          </a:prstGeom>
          <a:noFill/>
        </p:spPr>
        <p:txBody>
          <a:bodyPr wrap="none" rtlCol="0">
            <a:spAutoFit/>
          </a:bodyPr>
          <a:lstStyle/>
          <a:p>
            <a:pPr algn="ctr"/>
            <a:r>
              <a:rPr lang="en-US" altLang="zh-CN" sz="1400" dirty="0" smtClean="0">
                <a:solidFill>
                  <a:schemeClr val="bg1"/>
                </a:solidFill>
              </a:rPr>
              <a:t>text</a:t>
            </a:r>
            <a:endParaRPr lang="zh-CN" altLang="en-US" sz="1400" dirty="0">
              <a:solidFill>
                <a:schemeClr val="bg1"/>
              </a:solidFill>
            </a:endParaRPr>
          </a:p>
        </p:txBody>
      </p:sp>
      <p:sp>
        <p:nvSpPr>
          <p:cNvPr id="27" name="矩形 26"/>
          <p:cNvSpPr/>
          <p:nvPr/>
        </p:nvSpPr>
        <p:spPr>
          <a:xfrm>
            <a:off x="3078455" y="5446427"/>
            <a:ext cx="565348" cy="369332"/>
          </a:xfrm>
          <a:prstGeom prst="rect">
            <a:avLst/>
          </a:prstGeom>
        </p:spPr>
        <p:txBody>
          <a:bodyPr wrap="none">
            <a:spAutoFit/>
          </a:bodyPr>
          <a:lstStyle/>
          <a:p>
            <a:r>
              <a:rPr lang="en-US" altLang="zh-CN" dirty="0" smtClean="0"/>
              <a:t>Text</a:t>
            </a:r>
            <a:endParaRPr lang="en-US" altLang="zh-CN" dirty="0"/>
          </a:p>
        </p:txBody>
      </p:sp>
      <p:sp>
        <p:nvSpPr>
          <p:cNvPr id="28" name="矩形 27"/>
          <p:cNvSpPr/>
          <p:nvPr/>
        </p:nvSpPr>
        <p:spPr>
          <a:xfrm>
            <a:off x="4508269" y="1890227"/>
            <a:ext cx="565348" cy="369332"/>
          </a:xfrm>
          <a:prstGeom prst="rect">
            <a:avLst/>
          </a:prstGeom>
        </p:spPr>
        <p:txBody>
          <a:bodyPr wrap="none">
            <a:spAutoFit/>
          </a:bodyPr>
          <a:lstStyle/>
          <a:p>
            <a:r>
              <a:rPr lang="en-US" altLang="zh-CN" dirty="0" smtClean="0"/>
              <a:t>Text</a:t>
            </a:r>
            <a:endParaRPr lang="en-US" altLang="zh-CN" dirty="0"/>
          </a:p>
        </p:txBody>
      </p:sp>
      <p:sp>
        <p:nvSpPr>
          <p:cNvPr id="29" name="矩形 28"/>
          <p:cNvSpPr/>
          <p:nvPr/>
        </p:nvSpPr>
        <p:spPr>
          <a:xfrm>
            <a:off x="5965532" y="5446427"/>
            <a:ext cx="565348" cy="369332"/>
          </a:xfrm>
          <a:prstGeom prst="rect">
            <a:avLst/>
          </a:prstGeom>
        </p:spPr>
        <p:txBody>
          <a:bodyPr wrap="none">
            <a:spAutoFit/>
          </a:bodyPr>
          <a:lstStyle/>
          <a:p>
            <a:r>
              <a:rPr lang="en-US" altLang="zh-CN" dirty="0" smtClean="0"/>
              <a:t>Text</a:t>
            </a:r>
            <a:endParaRPr lang="en-US" altLang="zh-CN" dirty="0"/>
          </a:p>
        </p:txBody>
      </p:sp>
      <p:sp>
        <p:nvSpPr>
          <p:cNvPr id="30" name="矩形 29"/>
          <p:cNvSpPr/>
          <p:nvPr/>
        </p:nvSpPr>
        <p:spPr>
          <a:xfrm>
            <a:off x="7424023" y="1890227"/>
            <a:ext cx="565348" cy="369332"/>
          </a:xfrm>
          <a:prstGeom prst="rect">
            <a:avLst/>
          </a:prstGeom>
        </p:spPr>
        <p:txBody>
          <a:bodyPr wrap="none">
            <a:spAutoFit/>
          </a:bodyPr>
          <a:lstStyle/>
          <a:p>
            <a:r>
              <a:rPr lang="en-US" altLang="zh-CN" dirty="0" smtClean="0"/>
              <a:t>Text</a:t>
            </a:r>
            <a:endParaRPr lang="en-US" altLang="zh-CN" dirty="0"/>
          </a:p>
        </p:txBody>
      </p:sp>
      <p:sp>
        <p:nvSpPr>
          <p:cNvPr id="33" name="Freeform 5"/>
          <p:cNvSpPr>
            <a:spLocks noEditPoints="1"/>
          </p:cNvSpPr>
          <p:nvPr/>
        </p:nvSpPr>
        <p:spPr bwMode="auto">
          <a:xfrm>
            <a:off x="4603227" y="2602470"/>
            <a:ext cx="457071" cy="438978"/>
          </a:xfrm>
          <a:custGeom>
            <a:avLst/>
            <a:gdLst>
              <a:gd name="T0" fmla="*/ 188 w 200"/>
              <a:gd name="T1" fmla="*/ 0 h 192"/>
              <a:gd name="T2" fmla="*/ 44 w 200"/>
              <a:gd name="T3" fmla="*/ 0 h 192"/>
              <a:gd name="T4" fmla="*/ 40 w 200"/>
              <a:gd name="T5" fmla="*/ 0 h 192"/>
              <a:gd name="T6" fmla="*/ 32 w 200"/>
              <a:gd name="T7" fmla="*/ 0 h 192"/>
              <a:gd name="T8" fmla="*/ 32 w 200"/>
              <a:gd name="T9" fmla="*/ 36 h 192"/>
              <a:gd name="T10" fmla="*/ 0 w 200"/>
              <a:gd name="T11" fmla="*/ 36 h 192"/>
              <a:gd name="T12" fmla="*/ 0 w 200"/>
              <a:gd name="T13" fmla="*/ 48 h 192"/>
              <a:gd name="T14" fmla="*/ 0 w 200"/>
              <a:gd name="T15" fmla="*/ 152 h 192"/>
              <a:gd name="T16" fmla="*/ 40 w 200"/>
              <a:gd name="T17" fmla="*/ 192 h 192"/>
              <a:gd name="T18" fmla="*/ 64 w 200"/>
              <a:gd name="T19" fmla="*/ 192 h 192"/>
              <a:gd name="T20" fmla="*/ 136 w 200"/>
              <a:gd name="T21" fmla="*/ 192 h 192"/>
              <a:gd name="T22" fmla="*/ 160 w 200"/>
              <a:gd name="T23" fmla="*/ 192 h 192"/>
              <a:gd name="T24" fmla="*/ 200 w 200"/>
              <a:gd name="T25" fmla="*/ 152 h 192"/>
              <a:gd name="T26" fmla="*/ 200 w 200"/>
              <a:gd name="T27" fmla="*/ 12 h 192"/>
              <a:gd name="T28" fmla="*/ 200 w 200"/>
              <a:gd name="T29" fmla="*/ 0 h 192"/>
              <a:gd name="T30" fmla="*/ 188 w 200"/>
              <a:gd name="T31" fmla="*/ 0 h 192"/>
              <a:gd name="T32" fmla="*/ 32 w 200"/>
              <a:gd name="T33" fmla="*/ 140 h 192"/>
              <a:gd name="T34" fmla="*/ 22 w 200"/>
              <a:gd name="T35" fmla="*/ 166 h 192"/>
              <a:gd name="T36" fmla="*/ 12 w 200"/>
              <a:gd name="T37" fmla="*/ 140 h 192"/>
              <a:gd name="T38" fmla="*/ 12 w 200"/>
              <a:gd name="T39" fmla="*/ 48 h 192"/>
              <a:gd name="T40" fmla="*/ 32 w 200"/>
              <a:gd name="T41" fmla="*/ 48 h 192"/>
              <a:gd name="T42" fmla="*/ 32 w 200"/>
              <a:gd name="T43" fmla="*/ 140 h 192"/>
              <a:gd name="T44" fmla="*/ 188 w 200"/>
              <a:gd name="T45" fmla="*/ 140 h 192"/>
              <a:gd name="T46" fmla="*/ 148 w 200"/>
              <a:gd name="T47" fmla="*/ 180 h 192"/>
              <a:gd name="T48" fmla="*/ 136 w 200"/>
              <a:gd name="T49" fmla="*/ 180 h 192"/>
              <a:gd name="T50" fmla="*/ 64 w 200"/>
              <a:gd name="T51" fmla="*/ 180 h 192"/>
              <a:gd name="T52" fmla="*/ 52 w 200"/>
              <a:gd name="T53" fmla="*/ 180 h 192"/>
              <a:gd name="T54" fmla="*/ 35 w 200"/>
              <a:gd name="T55" fmla="*/ 176 h 192"/>
              <a:gd name="T56" fmla="*/ 44 w 200"/>
              <a:gd name="T57" fmla="*/ 152 h 192"/>
              <a:gd name="T58" fmla="*/ 44 w 200"/>
              <a:gd name="T59" fmla="*/ 12 h 192"/>
              <a:gd name="T60" fmla="*/ 188 w 200"/>
              <a:gd name="T61" fmla="*/ 12 h 192"/>
              <a:gd name="T62" fmla="*/ 188 w 200"/>
              <a:gd name="T63" fmla="*/ 140 h 192"/>
              <a:gd name="T64" fmla="*/ 100 w 200"/>
              <a:gd name="T65" fmla="*/ 128 h 192"/>
              <a:gd name="T66" fmla="*/ 60 w 200"/>
              <a:gd name="T67" fmla="*/ 128 h 192"/>
              <a:gd name="T68" fmla="*/ 60 w 200"/>
              <a:gd name="T69" fmla="*/ 140 h 192"/>
              <a:gd name="T70" fmla="*/ 100 w 200"/>
              <a:gd name="T71" fmla="*/ 140 h 192"/>
              <a:gd name="T72" fmla="*/ 100 w 200"/>
              <a:gd name="T73" fmla="*/ 128 h 192"/>
              <a:gd name="T74" fmla="*/ 100 w 200"/>
              <a:gd name="T75" fmla="*/ 108 h 192"/>
              <a:gd name="T76" fmla="*/ 60 w 200"/>
              <a:gd name="T77" fmla="*/ 108 h 192"/>
              <a:gd name="T78" fmla="*/ 60 w 200"/>
              <a:gd name="T79" fmla="*/ 120 h 192"/>
              <a:gd name="T80" fmla="*/ 100 w 200"/>
              <a:gd name="T81" fmla="*/ 120 h 192"/>
              <a:gd name="T82" fmla="*/ 100 w 200"/>
              <a:gd name="T83" fmla="*/ 108 h 192"/>
              <a:gd name="T84" fmla="*/ 100 w 200"/>
              <a:gd name="T85" fmla="*/ 88 h 192"/>
              <a:gd name="T86" fmla="*/ 60 w 200"/>
              <a:gd name="T87" fmla="*/ 88 h 192"/>
              <a:gd name="T88" fmla="*/ 60 w 200"/>
              <a:gd name="T89" fmla="*/ 100 h 192"/>
              <a:gd name="T90" fmla="*/ 100 w 200"/>
              <a:gd name="T91" fmla="*/ 100 h 192"/>
              <a:gd name="T92" fmla="*/ 100 w 200"/>
              <a:gd name="T93" fmla="*/ 88 h 192"/>
              <a:gd name="T94" fmla="*/ 168 w 200"/>
              <a:gd name="T95" fmla="*/ 36 h 192"/>
              <a:gd name="T96" fmla="*/ 60 w 200"/>
              <a:gd name="T97" fmla="*/ 36 h 192"/>
              <a:gd name="T98" fmla="*/ 60 w 200"/>
              <a:gd name="T99" fmla="*/ 52 h 192"/>
              <a:gd name="T100" fmla="*/ 168 w 200"/>
              <a:gd name="T101" fmla="*/ 52 h 192"/>
              <a:gd name="T102" fmla="*/ 168 w 200"/>
              <a:gd name="T103" fmla="*/ 36 h 192"/>
              <a:gd name="T104" fmla="*/ 100 w 200"/>
              <a:gd name="T105" fmla="*/ 68 h 192"/>
              <a:gd name="T106" fmla="*/ 60 w 200"/>
              <a:gd name="T107" fmla="*/ 68 h 192"/>
              <a:gd name="T108" fmla="*/ 60 w 200"/>
              <a:gd name="T109" fmla="*/ 80 h 192"/>
              <a:gd name="T110" fmla="*/ 100 w 200"/>
              <a:gd name="T111" fmla="*/ 80 h 192"/>
              <a:gd name="T112" fmla="*/ 100 w 200"/>
              <a:gd name="T113" fmla="*/ 68 h 192"/>
              <a:gd name="T114" fmla="*/ 112 w 200"/>
              <a:gd name="T115" fmla="*/ 140 h 192"/>
              <a:gd name="T116" fmla="*/ 168 w 200"/>
              <a:gd name="T117" fmla="*/ 140 h 192"/>
              <a:gd name="T118" fmla="*/ 168 w 200"/>
              <a:gd name="T119" fmla="*/ 68 h 192"/>
              <a:gd name="T120" fmla="*/ 112 w 200"/>
              <a:gd name="T121" fmla="*/ 68 h 192"/>
              <a:gd name="T122" fmla="*/ 112 w 200"/>
              <a:gd name="T123"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92">
                <a:moveTo>
                  <a:pt x="188" y="0"/>
                </a:moveTo>
                <a:cubicBezTo>
                  <a:pt x="44" y="0"/>
                  <a:pt x="44" y="0"/>
                  <a:pt x="44" y="0"/>
                </a:cubicBezTo>
                <a:cubicBezTo>
                  <a:pt x="40" y="0"/>
                  <a:pt x="40" y="0"/>
                  <a:pt x="40" y="0"/>
                </a:cubicBezTo>
                <a:cubicBezTo>
                  <a:pt x="32" y="0"/>
                  <a:pt x="32" y="0"/>
                  <a:pt x="32" y="0"/>
                </a:cubicBezTo>
                <a:cubicBezTo>
                  <a:pt x="32" y="36"/>
                  <a:pt x="32" y="36"/>
                  <a:pt x="32" y="36"/>
                </a:cubicBezTo>
                <a:cubicBezTo>
                  <a:pt x="0" y="36"/>
                  <a:pt x="0" y="36"/>
                  <a:pt x="0" y="36"/>
                </a:cubicBezTo>
                <a:cubicBezTo>
                  <a:pt x="0" y="48"/>
                  <a:pt x="0" y="48"/>
                  <a:pt x="0" y="48"/>
                </a:cubicBezTo>
                <a:cubicBezTo>
                  <a:pt x="0" y="152"/>
                  <a:pt x="0" y="152"/>
                  <a:pt x="0" y="152"/>
                </a:cubicBezTo>
                <a:cubicBezTo>
                  <a:pt x="0" y="174"/>
                  <a:pt x="17" y="192"/>
                  <a:pt x="40" y="192"/>
                </a:cubicBezTo>
                <a:cubicBezTo>
                  <a:pt x="64" y="192"/>
                  <a:pt x="64" y="192"/>
                  <a:pt x="64" y="192"/>
                </a:cubicBezTo>
                <a:cubicBezTo>
                  <a:pt x="136" y="192"/>
                  <a:pt x="136" y="192"/>
                  <a:pt x="136" y="192"/>
                </a:cubicBezTo>
                <a:cubicBezTo>
                  <a:pt x="160" y="192"/>
                  <a:pt x="160" y="192"/>
                  <a:pt x="160" y="192"/>
                </a:cubicBezTo>
                <a:cubicBezTo>
                  <a:pt x="182" y="192"/>
                  <a:pt x="200" y="174"/>
                  <a:pt x="200" y="152"/>
                </a:cubicBezTo>
                <a:cubicBezTo>
                  <a:pt x="200" y="12"/>
                  <a:pt x="200" y="12"/>
                  <a:pt x="200" y="12"/>
                </a:cubicBezTo>
                <a:cubicBezTo>
                  <a:pt x="200" y="0"/>
                  <a:pt x="200" y="0"/>
                  <a:pt x="200" y="0"/>
                </a:cubicBezTo>
                <a:lnTo>
                  <a:pt x="188" y="0"/>
                </a:lnTo>
                <a:close/>
                <a:moveTo>
                  <a:pt x="32" y="140"/>
                </a:moveTo>
                <a:cubicBezTo>
                  <a:pt x="32" y="150"/>
                  <a:pt x="28" y="159"/>
                  <a:pt x="22" y="166"/>
                </a:cubicBezTo>
                <a:cubicBezTo>
                  <a:pt x="15" y="159"/>
                  <a:pt x="12" y="150"/>
                  <a:pt x="12" y="140"/>
                </a:cubicBezTo>
                <a:cubicBezTo>
                  <a:pt x="12" y="48"/>
                  <a:pt x="12" y="48"/>
                  <a:pt x="12" y="48"/>
                </a:cubicBezTo>
                <a:cubicBezTo>
                  <a:pt x="32" y="48"/>
                  <a:pt x="32" y="48"/>
                  <a:pt x="32" y="48"/>
                </a:cubicBezTo>
                <a:lnTo>
                  <a:pt x="32" y="140"/>
                </a:lnTo>
                <a:close/>
                <a:moveTo>
                  <a:pt x="188" y="140"/>
                </a:moveTo>
                <a:cubicBezTo>
                  <a:pt x="188" y="162"/>
                  <a:pt x="170" y="180"/>
                  <a:pt x="148" y="180"/>
                </a:cubicBezTo>
                <a:cubicBezTo>
                  <a:pt x="136" y="180"/>
                  <a:pt x="136" y="180"/>
                  <a:pt x="136" y="180"/>
                </a:cubicBezTo>
                <a:cubicBezTo>
                  <a:pt x="64" y="180"/>
                  <a:pt x="64" y="180"/>
                  <a:pt x="64" y="180"/>
                </a:cubicBezTo>
                <a:cubicBezTo>
                  <a:pt x="52" y="180"/>
                  <a:pt x="52" y="180"/>
                  <a:pt x="52" y="180"/>
                </a:cubicBezTo>
                <a:cubicBezTo>
                  <a:pt x="46" y="180"/>
                  <a:pt x="40" y="178"/>
                  <a:pt x="35" y="176"/>
                </a:cubicBezTo>
                <a:cubicBezTo>
                  <a:pt x="40" y="169"/>
                  <a:pt x="44" y="161"/>
                  <a:pt x="44" y="152"/>
                </a:cubicBezTo>
                <a:cubicBezTo>
                  <a:pt x="44" y="12"/>
                  <a:pt x="44" y="12"/>
                  <a:pt x="44" y="12"/>
                </a:cubicBezTo>
                <a:cubicBezTo>
                  <a:pt x="188" y="12"/>
                  <a:pt x="188" y="12"/>
                  <a:pt x="188" y="12"/>
                </a:cubicBezTo>
                <a:lnTo>
                  <a:pt x="188" y="140"/>
                </a:lnTo>
                <a:close/>
                <a:moveTo>
                  <a:pt x="100" y="128"/>
                </a:moveTo>
                <a:cubicBezTo>
                  <a:pt x="60" y="128"/>
                  <a:pt x="60" y="128"/>
                  <a:pt x="60" y="128"/>
                </a:cubicBezTo>
                <a:cubicBezTo>
                  <a:pt x="60" y="140"/>
                  <a:pt x="60" y="140"/>
                  <a:pt x="60" y="140"/>
                </a:cubicBezTo>
                <a:cubicBezTo>
                  <a:pt x="100" y="140"/>
                  <a:pt x="100" y="140"/>
                  <a:pt x="100" y="140"/>
                </a:cubicBezTo>
                <a:lnTo>
                  <a:pt x="100" y="128"/>
                </a:lnTo>
                <a:close/>
                <a:moveTo>
                  <a:pt x="100" y="108"/>
                </a:moveTo>
                <a:cubicBezTo>
                  <a:pt x="60" y="108"/>
                  <a:pt x="60" y="108"/>
                  <a:pt x="60" y="108"/>
                </a:cubicBezTo>
                <a:cubicBezTo>
                  <a:pt x="60" y="120"/>
                  <a:pt x="60" y="120"/>
                  <a:pt x="60" y="120"/>
                </a:cubicBezTo>
                <a:cubicBezTo>
                  <a:pt x="100" y="120"/>
                  <a:pt x="100" y="120"/>
                  <a:pt x="100" y="120"/>
                </a:cubicBezTo>
                <a:lnTo>
                  <a:pt x="100" y="108"/>
                </a:lnTo>
                <a:close/>
                <a:moveTo>
                  <a:pt x="100" y="88"/>
                </a:moveTo>
                <a:cubicBezTo>
                  <a:pt x="60" y="88"/>
                  <a:pt x="60" y="88"/>
                  <a:pt x="60" y="88"/>
                </a:cubicBezTo>
                <a:cubicBezTo>
                  <a:pt x="60" y="100"/>
                  <a:pt x="60" y="100"/>
                  <a:pt x="60" y="100"/>
                </a:cubicBezTo>
                <a:cubicBezTo>
                  <a:pt x="100" y="100"/>
                  <a:pt x="100" y="100"/>
                  <a:pt x="100" y="100"/>
                </a:cubicBezTo>
                <a:lnTo>
                  <a:pt x="100" y="88"/>
                </a:lnTo>
                <a:close/>
                <a:moveTo>
                  <a:pt x="168" y="36"/>
                </a:moveTo>
                <a:cubicBezTo>
                  <a:pt x="60" y="36"/>
                  <a:pt x="60" y="36"/>
                  <a:pt x="60" y="36"/>
                </a:cubicBezTo>
                <a:cubicBezTo>
                  <a:pt x="60" y="52"/>
                  <a:pt x="60" y="52"/>
                  <a:pt x="60" y="52"/>
                </a:cubicBezTo>
                <a:cubicBezTo>
                  <a:pt x="168" y="52"/>
                  <a:pt x="168" y="52"/>
                  <a:pt x="168" y="52"/>
                </a:cubicBezTo>
                <a:lnTo>
                  <a:pt x="168" y="36"/>
                </a:lnTo>
                <a:close/>
                <a:moveTo>
                  <a:pt x="100" y="68"/>
                </a:moveTo>
                <a:cubicBezTo>
                  <a:pt x="60" y="68"/>
                  <a:pt x="60" y="68"/>
                  <a:pt x="60" y="68"/>
                </a:cubicBezTo>
                <a:cubicBezTo>
                  <a:pt x="60" y="80"/>
                  <a:pt x="60" y="80"/>
                  <a:pt x="60" y="80"/>
                </a:cubicBezTo>
                <a:cubicBezTo>
                  <a:pt x="100" y="80"/>
                  <a:pt x="100" y="80"/>
                  <a:pt x="100" y="80"/>
                </a:cubicBezTo>
                <a:lnTo>
                  <a:pt x="100" y="68"/>
                </a:lnTo>
                <a:close/>
                <a:moveTo>
                  <a:pt x="112" y="140"/>
                </a:moveTo>
                <a:cubicBezTo>
                  <a:pt x="168" y="140"/>
                  <a:pt x="168" y="140"/>
                  <a:pt x="168" y="140"/>
                </a:cubicBezTo>
                <a:cubicBezTo>
                  <a:pt x="168" y="68"/>
                  <a:pt x="168" y="68"/>
                  <a:pt x="168" y="68"/>
                </a:cubicBezTo>
                <a:cubicBezTo>
                  <a:pt x="112" y="68"/>
                  <a:pt x="112" y="68"/>
                  <a:pt x="112" y="68"/>
                </a:cubicBezTo>
                <a:lnTo>
                  <a:pt x="112" y="14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Freeform 9"/>
          <p:cNvSpPr>
            <a:spLocks noEditPoints="1"/>
          </p:cNvSpPr>
          <p:nvPr/>
        </p:nvSpPr>
        <p:spPr bwMode="auto">
          <a:xfrm>
            <a:off x="3178286" y="4592419"/>
            <a:ext cx="481845" cy="475706"/>
          </a:xfrm>
          <a:custGeom>
            <a:avLst/>
            <a:gdLst>
              <a:gd name="T0" fmla="*/ 190 w 196"/>
              <a:gd name="T1" fmla="*/ 166 h 194"/>
              <a:gd name="T2" fmla="*/ 143 w 196"/>
              <a:gd name="T3" fmla="*/ 120 h 194"/>
              <a:gd name="T4" fmla="*/ 142 w 196"/>
              <a:gd name="T5" fmla="*/ 118 h 194"/>
              <a:gd name="T6" fmla="*/ 154 w 196"/>
              <a:gd name="T7" fmla="*/ 76 h 194"/>
              <a:gd name="T8" fmla="*/ 77 w 196"/>
              <a:gd name="T9" fmla="*/ 0 h 194"/>
              <a:gd name="T10" fmla="*/ 0 w 196"/>
              <a:gd name="T11" fmla="*/ 76 h 194"/>
              <a:gd name="T12" fmla="*/ 77 w 196"/>
              <a:gd name="T13" fmla="*/ 153 h 194"/>
              <a:gd name="T14" fmla="*/ 119 w 196"/>
              <a:gd name="T15" fmla="*/ 141 h 194"/>
              <a:gd name="T16" fmla="*/ 120 w 196"/>
              <a:gd name="T17" fmla="*/ 143 h 194"/>
              <a:gd name="T18" fmla="*/ 167 w 196"/>
              <a:gd name="T19" fmla="*/ 189 h 194"/>
              <a:gd name="T20" fmla="*/ 178 w 196"/>
              <a:gd name="T21" fmla="*/ 194 h 194"/>
              <a:gd name="T22" fmla="*/ 190 w 196"/>
              <a:gd name="T23" fmla="*/ 189 h 194"/>
              <a:gd name="T24" fmla="*/ 190 w 196"/>
              <a:gd name="T25" fmla="*/ 166 h 194"/>
              <a:gd name="T26" fmla="*/ 77 w 196"/>
              <a:gd name="T27" fmla="*/ 129 h 194"/>
              <a:gd name="T28" fmla="*/ 25 w 196"/>
              <a:gd name="T29" fmla="*/ 76 h 194"/>
              <a:gd name="T30" fmla="*/ 77 w 196"/>
              <a:gd name="T31" fmla="*/ 24 h 194"/>
              <a:gd name="T32" fmla="*/ 130 w 196"/>
              <a:gd name="T33" fmla="*/ 76 h 194"/>
              <a:gd name="T34" fmla="*/ 77 w 196"/>
              <a:gd name="T3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194">
                <a:moveTo>
                  <a:pt x="190" y="166"/>
                </a:moveTo>
                <a:cubicBezTo>
                  <a:pt x="143" y="120"/>
                  <a:pt x="143" y="120"/>
                  <a:pt x="143" y="120"/>
                </a:cubicBezTo>
                <a:cubicBezTo>
                  <a:pt x="143" y="119"/>
                  <a:pt x="142" y="119"/>
                  <a:pt x="142" y="118"/>
                </a:cubicBezTo>
                <a:cubicBezTo>
                  <a:pt x="149" y="106"/>
                  <a:pt x="154" y="92"/>
                  <a:pt x="154" y="76"/>
                </a:cubicBezTo>
                <a:cubicBezTo>
                  <a:pt x="154" y="34"/>
                  <a:pt x="120" y="0"/>
                  <a:pt x="77" y="0"/>
                </a:cubicBezTo>
                <a:cubicBezTo>
                  <a:pt x="35" y="0"/>
                  <a:pt x="0" y="34"/>
                  <a:pt x="0" y="76"/>
                </a:cubicBezTo>
                <a:cubicBezTo>
                  <a:pt x="0" y="119"/>
                  <a:pt x="35" y="153"/>
                  <a:pt x="77" y="153"/>
                </a:cubicBezTo>
                <a:cubicBezTo>
                  <a:pt x="93" y="153"/>
                  <a:pt x="107" y="149"/>
                  <a:pt x="119" y="141"/>
                </a:cubicBezTo>
                <a:cubicBezTo>
                  <a:pt x="119" y="141"/>
                  <a:pt x="120" y="142"/>
                  <a:pt x="120" y="143"/>
                </a:cubicBezTo>
                <a:cubicBezTo>
                  <a:pt x="167" y="189"/>
                  <a:pt x="167" y="189"/>
                  <a:pt x="167" y="189"/>
                </a:cubicBezTo>
                <a:cubicBezTo>
                  <a:pt x="170" y="192"/>
                  <a:pt x="174" y="194"/>
                  <a:pt x="178" y="194"/>
                </a:cubicBezTo>
                <a:cubicBezTo>
                  <a:pt x="182" y="194"/>
                  <a:pt x="187" y="192"/>
                  <a:pt x="190" y="189"/>
                </a:cubicBezTo>
                <a:cubicBezTo>
                  <a:pt x="196" y="183"/>
                  <a:pt x="196" y="172"/>
                  <a:pt x="190" y="166"/>
                </a:cubicBezTo>
                <a:moveTo>
                  <a:pt x="77" y="129"/>
                </a:moveTo>
                <a:cubicBezTo>
                  <a:pt x="48" y="129"/>
                  <a:pt x="25" y="105"/>
                  <a:pt x="25" y="76"/>
                </a:cubicBezTo>
                <a:cubicBezTo>
                  <a:pt x="25" y="48"/>
                  <a:pt x="48" y="24"/>
                  <a:pt x="77" y="24"/>
                </a:cubicBezTo>
                <a:cubicBezTo>
                  <a:pt x="106" y="24"/>
                  <a:pt x="130" y="48"/>
                  <a:pt x="130" y="76"/>
                </a:cubicBezTo>
                <a:cubicBezTo>
                  <a:pt x="130" y="105"/>
                  <a:pt x="106" y="129"/>
                  <a:pt x="77" y="129"/>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13"/>
          <p:cNvSpPr>
            <a:spLocks noEditPoints="1"/>
          </p:cNvSpPr>
          <p:nvPr/>
        </p:nvSpPr>
        <p:spPr bwMode="auto">
          <a:xfrm>
            <a:off x="6086860" y="4696962"/>
            <a:ext cx="402107" cy="402107"/>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6" name="Freeform 17"/>
          <p:cNvSpPr>
            <a:spLocks noEditPoints="1"/>
          </p:cNvSpPr>
          <p:nvPr/>
        </p:nvSpPr>
        <p:spPr bwMode="auto">
          <a:xfrm>
            <a:off x="7510530" y="2658303"/>
            <a:ext cx="450296" cy="327312"/>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8 w 200"/>
              <a:gd name="T41" fmla="*/ 48 h 184"/>
              <a:gd name="T42" fmla="*/ 61 w 200"/>
              <a:gd name="T43" fmla="*/ 48 h 184"/>
              <a:gd name="T44" fmla="*/ 59 w 200"/>
              <a:gd name="T45" fmla="*/ 56 h 184"/>
              <a:gd name="T46" fmla="*/ 140 w 200"/>
              <a:gd name="T47" fmla="*/ 56 h 184"/>
              <a:gd name="T48" fmla="*/ 138 w 200"/>
              <a:gd name="T49" fmla="*/ 48 h 184"/>
              <a:gd name="T50" fmla="*/ 132 w 200"/>
              <a:gd name="T51" fmla="*/ 28 h 184"/>
              <a:gd name="T52" fmla="*/ 67 w 200"/>
              <a:gd name="T53" fmla="*/ 28 h 184"/>
              <a:gd name="T54" fmla="*/ 65 w 200"/>
              <a:gd name="T55" fmla="*/ 36 h 184"/>
              <a:gd name="T56" fmla="*/ 134 w 200"/>
              <a:gd name="T57" fmla="*/ 36 h 184"/>
              <a:gd name="T58" fmla="*/ 132 w 200"/>
              <a:gd name="T59" fmla="*/ 28 h 184"/>
              <a:gd name="T60" fmla="*/ 47 w 200"/>
              <a:gd name="T61" fmla="*/ 96 h 184"/>
              <a:gd name="T62" fmla="*/ 152 w 200"/>
              <a:gd name="T63" fmla="*/ 96 h 184"/>
              <a:gd name="T64" fmla="*/ 149 w 200"/>
              <a:gd name="T65" fmla="*/ 88 h 184"/>
              <a:gd name="T66" fmla="*/ 50 w 200"/>
              <a:gd name="T67" fmla="*/ 88 h 184"/>
              <a:gd name="T68" fmla="*/ 47 w 200"/>
              <a:gd name="T69" fmla="*/ 96 h 184"/>
              <a:gd name="T70" fmla="*/ 144 w 200"/>
              <a:gd name="T71" fmla="*/ 68 h 184"/>
              <a:gd name="T72" fmla="*/ 55 w 200"/>
              <a:gd name="T73" fmla="*/ 68 h 184"/>
              <a:gd name="T74" fmla="*/ 53 w 200"/>
              <a:gd name="T75" fmla="*/ 76 h 184"/>
              <a:gd name="T76" fmla="*/ 146 w 200"/>
              <a:gd name="T77" fmla="*/ 76 h 184"/>
              <a:gd name="T78" fmla="*/ 144 w 200"/>
              <a:gd name="T79" fmla="*/ 6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cubicBezTo>
                  <a:pt x="199" y="115"/>
                  <a:pt x="199" y="115"/>
                  <a:pt x="199" y="115"/>
                </a:cubicBez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8" y="48"/>
                </a:moveTo>
                <a:cubicBezTo>
                  <a:pt x="61" y="48"/>
                  <a:pt x="61" y="48"/>
                  <a:pt x="61" y="48"/>
                </a:cubicBezTo>
                <a:cubicBezTo>
                  <a:pt x="59" y="56"/>
                  <a:pt x="59" y="56"/>
                  <a:pt x="59" y="56"/>
                </a:cubicBezTo>
                <a:cubicBezTo>
                  <a:pt x="140" y="56"/>
                  <a:pt x="140" y="56"/>
                  <a:pt x="140" y="56"/>
                </a:cubicBezTo>
                <a:lnTo>
                  <a:pt x="138" y="48"/>
                </a:lnTo>
                <a:close/>
                <a:moveTo>
                  <a:pt x="132" y="28"/>
                </a:moveTo>
                <a:cubicBezTo>
                  <a:pt x="67" y="28"/>
                  <a:pt x="67" y="28"/>
                  <a:pt x="67" y="28"/>
                </a:cubicBezTo>
                <a:cubicBezTo>
                  <a:pt x="65" y="36"/>
                  <a:pt x="65" y="36"/>
                  <a:pt x="65" y="36"/>
                </a:cubicBezTo>
                <a:cubicBezTo>
                  <a:pt x="134" y="36"/>
                  <a:pt x="134" y="36"/>
                  <a:pt x="134" y="36"/>
                </a:cubicBezTo>
                <a:lnTo>
                  <a:pt x="132" y="28"/>
                </a:lnTo>
                <a:close/>
                <a:moveTo>
                  <a:pt x="47" y="96"/>
                </a:moveTo>
                <a:cubicBezTo>
                  <a:pt x="152" y="96"/>
                  <a:pt x="152" y="96"/>
                  <a:pt x="152" y="96"/>
                </a:cubicBezTo>
                <a:cubicBezTo>
                  <a:pt x="149" y="88"/>
                  <a:pt x="149" y="88"/>
                  <a:pt x="149" y="88"/>
                </a:cubicBezTo>
                <a:cubicBezTo>
                  <a:pt x="50" y="88"/>
                  <a:pt x="50" y="88"/>
                  <a:pt x="50" y="88"/>
                </a:cubicBezTo>
                <a:lnTo>
                  <a:pt x="47" y="96"/>
                </a:lnTo>
                <a:close/>
                <a:moveTo>
                  <a:pt x="144" y="68"/>
                </a:moveTo>
                <a:cubicBezTo>
                  <a:pt x="55" y="68"/>
                  <a:pt x="55" y="68"/>
                  <a:pt x="55" y="68"/>
                </a:cubicBezTo>
                <a:cubicBezTo>
                  <a:pt x="53" y="76"/>
                  <a:pt x="53" y="76"/>
                  <a:pt x="53" y="76"/>
                </a:cubicBezTo>
                <a:cubicBezTo>
                  <a:pt x="146" y="76"/>
                  <a:pt x="146" y="76"/>
                  <a:pt x="146" y="76"/>
                </a:cubicBezTo>
                <a:lnTo>
                  <a:pt x="144" y="6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4" name="TextBox 28"/>
          <p:cNvSpPr txBox="1"/>
          <p:nvPr/>
        </p:nvSpPr>
        <p:spPr>
          <a:xfrm>
            <a:off x="8778071" y="3536954"/>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06</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55" name="TextBox 28"/>
          <p:cNvSpPr txBox="1"/>
          <p:nvPr/>
        </p:nvSpPr>
        <p:spPr>
          <a:xfrm>
            <a:off x="10248030" y="3588069"/>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07</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56" name="TextBox 28"/>
          <p:cNvSpPr txBox="1"/>
          <p:nvPr/>
        </p:nvSpPr>
        <p:spPr>
          <a:xfrm>
            <a:off x="1569493" y="3525670"/>
            <a:ext cx="697627" cy="646331"/>
          </a:xfrm>
          <a:prstGeom prst="rect">
            <a:avLst/>
          </a:prstGeom>
          <a:noFill/>
        </p:spPr>
        <p:txBody>
          <a:bodyPr wrap="none" rtlCol="0">
            <a:spAutoFit/>
          </a:bodyPr>
          <a:lstStyle/>
          <a:p>
            <a:r>
              <a:rPr lang="en-US" altLang="zh-CN" sz="3600" b="1" dirty="0" smtClean="0">
                <a:solidFill>
                  <a:schemeClr val="bg1">
                    <a:lumMod val="50000"/>
                  </a:schemeClr>
                </a:solidFill>
                <a:latin typeface="Arial Unicode MS" pitchFamily="34" charset="-122"/>
                <a:ea typeface="Arial Unicode MS" pitchFamily="34" charset="-122"/>
                <a:cs typeface="Arial Unicode MS" pitchFamily="34" charset="-122"/>
              </a:rPr>
              <a:t>01</a:t>
            </a:r>
            <a:endParaRPr lang="zh-CN" altLang="en-US" sz="900" b="1" dirty="0">
              <a:solidFill>
                <a:schemeClr val="bg1">
                  <a:lumMod val="50000"/>
                </a:schemeClr>
              </a:solidFill>
              <a:latin typeface="Arial Unicode MS" pitchFamily="34" charset="-122"/>
              <a:ea typeface="Arial Unicode MS" pitchFamily="34" charset="-122"/>
              <a:cs typeface="Arial Unicode MS" pitchFamily="34" charset="-122"/>
            </a:endParaRPr>
          </a:p>
        </p:txBody>
      </p:sp>
      <p:sp>
        <p:nvSpPr>
          <p:cNvPr id="57" name="矩形 56"/>
          <p:cNvSpPr/>
          <p:nvPr/>
        </p:nvSpPr>
        <p:spPr>
          <a:xfrm>
            <a:off x="10249680" y="1873898"/>
            <a:ext cx="565348" cy="369332"/>
          </a:xfrm>
          <a:prstGeom prst="rect">
            <a:avLst/>
          </a:prstGeom>
        </p:spPr>
        <p:txBody>
          <a:bodyPr wrap="none">
            <a:spAutoFit/>
          </a:bodyPr>
          <a:lstStyle/>
          <a:p>
            <a:r>
              <a:rPr lang="en-US" altLang="zh-CN" dirty="0" smtClean="0"/>
              <a:t>Text</a:t>
            </a:r>
            <a:endParaRPr lang="en-US" altLang="zh-CN" dirty="0"/>
          </a:p>
        </p:txBody>
      </p:sp>
      <p:sp>
        <p:nvSpPr>
          <p:cNvPr id="60" name="KSO_Shape"/>
          <p:cNvSpPr/>
          <p:nvPr/>
        </p:nvSpPr>
        <p:spPr bwMode="auto">
          <a:xfrm>
            <a:off x="1773890" y="2566782"/>
            <a:ext cx="347089" cy="463339"/>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1" name="KSO_Shape"/>
          <p:cNvSpPr/>
          <p:nvPr/>
        </p:nvSpPr>
        <p:spPr bwMode="auto">
          <a:xfrm>
            <a:off x="10388238" y="2613797"/>
            <a:ext cx="417210" cy="41632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2" name="KSO_Shape"/>
          <p:cNvSpPr/>
          <p:nvPr/>
        </p:nvSpPr>
        <p:spPr bwMode="auto">
          <a:xfrm>
            <a:off x="8965707" y="4783569"/>
            <a:ext cx="417210" cy="416324"/>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3" name="矩形 62"/>
          <p:cNvSpPr/>
          <p:nvPr/>
        </p:nvSpPr>
        <p:spPr>
          <a:xfrm>
            <a:off x="1555631" y="1879115"/>
            <a:ext cx="565348" cy="369332"/>
          </a:xfrm>
          <a:prstGeom prst="rect">
            <a:avLst/>
          </a:prstGeom>
        </p:spPr>
        <p:txBody>
          <a:bodyPr wrap="none">
            <a:spAutoFit/>
          </a:bodyPr>
          <a:lstStyle/>
          <a:p>
            <a:r>
              <a:rPr lang="en-US" altLang="zh-CN" dirty="0" smtClean="0"/>
              <a:t>Text</a:t>
            </a:r>
            <a:endParaRPr lang="en-US" altLang="zh-CN" dirty="0"/>
          </a:p>
        </p:txBody>
      </p:sp>
      <p:sp>
        <p:nvSpPr>
          <p:cNvPr id="64" name="矩形 63"/>
          <p:cNvSpPr/>
          <p:nvPr/>
        </p:nvSpPr>
        <p:spPr>
          <a:xfrm>
            <a:off x="8970092" y="5610493"/>
            <a:ext cx="565348" cy="369332"/>
          </a:xfrm>
          <a:prstGeom prst="rect">
            <a:avLst/>
          </a:prstGeom>
        </p:spPr>
        <p:txBody>
          <a:bodyPr wrap="none">
            <a:spAutoFit/>
          </a:bodyPr>
          <a:lstStyle/>
          <a:p>
            <a:r>
              <a:rPr lang="en-US" altLang="zh-CN" dirty="0" smtClean="0"/>
              <a:t>Text</a:t>
            </a:r>
            <a:endParaRPr lang="en-US" altLang="zh-C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269" y="1304137"/>
            <a:ext cx="2083909" cy="5010250"/>
          </a:xfrm>
          <a:prstGeom prst="rect">
            <a:avLst/>
          </a:prstGeom>
        </p:spPr>
      </p:pic>
      <p:pic>
        <p:nvPicPr>
          <p:cNvPr id="15" name="图片 14"/>
          <p:cNvPicPr>
            <a:picLocks noChangeAspect="1"/>
          </p:cNvPicPr>
          <p:nvPr/>
        </p:nvPicPr>
        <p:blipFill rotWithShape="1">
          <a:blip r:embed="rId4">
            <a:duotone>
              <a:schemeClr val="bg2">
                <a:shade val="45000"/>
                <a:satMod val="135000"/>
              </a:schemeClr>
              <a:prstClr val="white"/>
            </a:duotone>
          </a:blip>
          <a:srcRect l="49662" t="22421" r="28904" b="57779"/>
          <a:stretch>
            <a:fillRect/>
          </a:stretch>
        </p:blipFill>
        <p:spPr>
          <a:xfrm>
            <a:off x="888810" y="1530508"/>
            <a:ext cx="691243" cy="609600"/>
          </a:xfrm>
          <a:prstGeom prst="rect">
            <a:avLst/>
          </a:prstGeom>
        </p:spPr>
      </p:pic>
      <p:pic>
        <p:nvPicPr>
          <p:cNvPr id="16" name="图片 15"/>
          <p:cNvPicPr>
            <a:picLocks noChangeAspect="1"/>
          </p:cNvPicPr>
          <p:nvPr/>
        </p:nvPicPr>
        <p:blipFill rotWithShape="1">
          <a:blip r:embed="rId5">
            <a:duotone>
              <a:schemeClr val="bg2">
                <a:shade val="45000"/>
                <a:satMod val="135000"/>
              </a:schemeClr>
              <a:prstClr val="white"/>
            </a:duotone>
          </a:blip>
          <a:srcRect l="29073" t="22068" r="50675" b="58663"/>
          <a:stretch>
            <a:fillRect/>
          </a:stretch>
        </p:blipFill>
        <p:spPr>
          <a:xfrm>
            <a:off x="7491413" y="4631331"/>
            <a:ext cx="653143" cy="593272"/>
          </a:xfrm>
          <a:prstGeom prst="rect">
            <a:avLst/>
          </a:prstGeom>
        </p:spPr>
      </p:pic>
      <p:sp>
        <p:nvSpPr>
          <p:cNvPr id="30" name="矩形 29"/>
          <p:cNvSpPr/>
          <p:nvPr/>
        </p:nvSpPr>
        <p:spPr>
          <a:xfrm>
            <a:off x="1580053" y="2084232"/>
            <a:ext cx="4307589" cy="1323439"/>
          </a:xfrm>
          <a:prstGeom prst="rect">
            <a:avLst/>
          </a:prstGeom>
          <a:noFill/>
        </p:spPr>
        <p:txBody>
          <a:bodyPr wrap="none">
            <a:spAutoFit/>
          </a:bodyPr>
          <a:lstStyle/>
          <a:p>
            <a:pPr algn="ctr"/>
            <a:r>
              <a:rPr lang="zh-CN" altLang="en-US" sz="8000" b="1" dirty="0" smtClean="0">
                <a:solidFill>
                  <a:schemeClr val="bg1"/>
                </a:solidFill>
                <a:latin typeface="方正正黑简体" panose="02000000000000000000" pitchFamily="2" charset="-122"/>
                <a:ea typeface="方正正黑简体" panose="02000000000000000000" pitchFamily="2" charset="-122"/>
              </a:rPr>
              <a:t>个性张扬</a:t>
            </a:r>
            <a:endParaRPr lang="en-US" altLang="zh-CN" sz="8000" b="1" dirty="0">
              <a:solidFill>
                <a:schemeClr val="bg1"/>
              </a:solidFill>
              <a:latin typeface="方正正黑简体" panose="02000000000000000000" pitchFamily="2" charset="-122"/>
              <a:ea typeface="方正正黑简体" panose="02000000000000000000" pitchFamily="2" charset="-122"/>
            </a:endParaRPr>
          </a:p>
        </p:txBody>
      </p:sp>
      <p:sp>
        <p:nvSpPr>
          <p:cNvPr id="31" name="矩形 30"/>
          <p:cNvSpPr/>
          <p:nvPr/>
        </p:nvSpPr>
        <p:spPr>
          <a:xfrm>
            <a:off x="3183824" y="3656595"/>
            <a:ext cx="4307589" cy="1323439"/>
          </a:xfrm>
          <a:prstGeom prst="rect">
            <a:avLst/>
          </a:prstGeom>
          <a:noFill/>
        </p:spPr>
        <p:txBody>
          <a:bodyPr wrap="none">
            <a:spAutoFit/>
          </a:bodyPr>
          <a:lstStyle/>
          <a:p>
            <a:pPr algn="ctr"/>
            <a:r>
              <a:rPr lang="zh-CN" altLang="en-US" sz="8000" b="1" dirty="0" smtClean="0">
                <a:solidFill>
                  <a:schemeClr val="bg1"/>
                </a:solidFill>
                <a:latin typeface="方正正黑简体" panose="02000000000000000000" pitchFamily="2" charset="-122"/>
                <a:ea typeface="方正正黑简体" panose="02000000000000000000" pitchFamily="2" charset="-122"/>
              </a:rPr>
              <a:t>沉稳干练</a:t>
            </a:r>
            <a:endParaRPr lang="en-US" altLang="zh-CN" sz="8000" b="1" dirty="0">
              <a:solidFill>
                <a:schemeClr val="bg1"/>
              </a:solidFill>
              <a:latin typeface="方正正黑简体" panose="02000000000000000000" pitchFamily="2" charset="-122"/>
              <a:ea typeface="方正正黑简体" panose="02000000000000000000" pitchFamily="2" charset="-122"/>
            </a:endParaRPr>
          </a:p>
        </p:txBody>
      </p:sp>
      <p:sp>
        <p:nvSpPr>
          <p:cNvPr id="33" name="矩形 32"/>
          <p:cNvSpPr/>
          <p:nvPr/>
        </p:nvSpPr>
        <p:spPr>
          <a:xfrm>
            <a:off x="3711031" y="3218754"/>
            <a:ext cx="2190023" cy="338554"/>
          </a:xfrm>
          <a:prstGeom prst="rect">
            <a:avLst/>
          </a:prstGeom>
          <a:noFill/>
        </p:spPr>
        <p:txBody>
          <a:bodyPr wrap="none">
            <a:spAutoFit/>
          </a:bodyPr>
          <a:lstStyle/>
          <a:p>
            <a:pPr algn="ctr"/>
            <a:r>
              <a:rPr lang="en-US" altLang="zh-CN" sz="1600" dirty="0">
                <a:solidFill>
                  <a:schemeClr val="bg1"/>
                </a:solidFill>
                <a:latin typeface="方正兰亭超细黑简体" panose="02000000000000000000" pitchFamily="2" charset="-122"/>
                <a:ea typeface="方正兰亭超细黑简体" panose="02000000000000000000" pitchFamily="2" charset="-122"/>
              </a:rPr>
              <a:t>Personality publicity</a:t>
            </a:r>
            <a:endParaRPr lang="zh-CN" altLang="en-US" sz="16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34" name="矩形 33"/>
          <p:cNvSpPr/>
          <p:nvPr/>
        </p:nvSpPr>
        <p:spPr>
          <a:xfrm>
            <a:off x="3213440" y="4831401"/>
            <a:ext cx="1864613" cy="338554"/>
          </a:xfrm>
          <a:prstGeom prst="rect">
            <a:avLst/>
          </a:prstGeom>
          <a:noFill/>
        </p:spPr>
        <p:txBody>
          <a:bodyPr wrap="none">
            <a:spAutoFit/>
          </a:bodyPr>
          <a:lstStyle/>
          <a:p>
            <a:pPr algn="ctr"/>
            <a:r>
              <a:rPr lang="en-US" altLang="zh-CN" sz="1600" dirty="0">
                <a:solidFill>
                  <a:schemeClr val="bg1"/>
                </a:solidFill>
                <a:latin typeface="方正兰亭超细黑简体" panose="02000000000000000000" pitchFamily="2" charset="-122"/>
                <a:ea typeface="方正兰亭超细黑简体" panose="02000000000000000000" pitchFamily="2" charset="-122"/>
              </a:rPr>
              <a:t>Capable of calm</a:t>
            </a:r>
            <a:endParaRPr lang="zh-CN" altLang="en-US" sz="1600" dirty="0">
              <a:solidFill>
                <a:schemeClr val="bg1"/>
              </a:solidFill>
              <a:latin typeface="方正兰亭超细黑简体" panose="02000000000000000000" pitchFamily="2" charset="-122"/>
              <a:ea typeface="方正兰亭超细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2169</Words>
  <Application>Microsoft Office PowerPoint</Application>
  <PresentationFormat>宽屏</PresentationFormat>
  <Paragraphs>357</Paragraphs>
  <Slides>38</Slides>
  <Notes>38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 Unicode MS</vt:lpstr>
      <vt:lpstr>Kozuka Gothic Pro EL</vt:lpstr>
      <vt:lpstr>方正兰亭超细黑简体</vt:lpstr>
      <vt:lpstr>方正正黑简体</vt:lpstr>
      <vt:lpstr>方正综艺简体</vt:lpstr>
      <vt:lpstr>宋体</vt:lpstr>
      <vt:lpstr>微软雅黑</vt:lpstr>
      <vt:lpstr>Arial</vt:lpstr>
      <vt:lpstr>Calibri</vt:lpstr>
      <vt:lpstr>Calibri Light</vt:lpstr>
      <vt:lpstr>Franklin Gothic Book</vt:lpstr>
      <vt:lpstr>Impact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699</cp:revision>
  <dcterms:created xsi:type="dcterms:W3CDTF">2014-08-08T03:06:00Z</dcterms:created>
  <dcterms:modified xsi:type="dcterms:W3CDTF">2016-11-07T14:56:28Z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